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내장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60W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8/200/400/800Ω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175Hz~8800Hz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 smtClean="0"/>
              <a:t>(W x H</a:t>
            </a:r>
            <a:r>
              <a:rPr lang="el-GR" altLang="ko-KR" dirty="0" smtClean="0"/>
              <a:t> </a:t>
            </a:r>
            <a:r>
              <a:rPr lang="en-US" altLang="ko-KR" dirty="0"/>
              <a:t>x D)mm		: 215 x 295 x </a:t>
            </a:r>
            <a:r>
              <a:rPr lang="en-US" altLang="ko-KR" dirty="0" smtClean="0"/>
              <a:t>195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</a:t>
            </a:r>
            <a:r>
              <a:rPr lang="en-US" altLang="ko-KR" dirty="0" smtClean="0"/>
              <a:t>4.4kg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</a:t>
            </a:r>
            <a:r>
              <a:rPr lang="en-US" altLang="ko-KR" dirty="0" smtClean="0"/>
              <a:t>92dB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/>
              <a:t>용 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Plastic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 smtClean="0"/>
              <a:t>DWS060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16" name="내용 개체 틀 15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1" b="11890"/>
          <a:stretch/>
        </p:blipFill>
        <p:spPr>
          <a:xfrm>
            <a:off x="1771674" y="1177979"/>
            <a:ext cx="3457526" cy="261522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17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95</cp:revision>
  <cp:lastPrinted>2013-05-06T09:04:50Z</cp:lastPrinted>
  <dcterms:created xsi:type="dcterms:W3CDTF">2013-05-06T00:21:39Z</dcterms:created>
  <dcterms:modified xsi:type="dcterms:W3CDTF">2024-10-25T08:55:04Z</dcterms:modified>
</cp:coreProperties>
</file>