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9" r:id="rId2"/>
  </p:sldIdLst>
  <p:sldSz cx="6858000" cy="9906000" type="A4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B4B"/>
    <a:srgbClr val="3D3D3D"/>
    <a:srgbClr val="515151"/>
    <a:srgbClr val="737373"/>
    <a:srgbClr val="979797"/>
    <a:srgbClr val="E6E6E6"/>
    <a:srgbClr val="D5E3FB"/>
    <a:srgbClr val="DCE0F4"/>
    <a:srgbClr val="D7D8F9"/>
    <a:srgbClr val="2E5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3348" y="-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08588-9A02-4E95-9A70-AFE9DE755D31}" type="datetimeFigureOut">
              <a:rPr lang="ko-KR" altLang="en-US" smtClean="0"/>
              <a:t>2024-10-25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ECF2B-0C1C-4879-B86A-E8F3E3700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55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ECF2B-0C1C-4879-B86A-E8F3E3700B26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59330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464493"/>
            <a:ext cx="2565466" cy="5048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1" name="텍스트 개체 틀 3"/>
          <p:cNvSpPr>
            <a:spLocks noGrp="1"/>
          </p:cNvSpPr>
          <p:nvPr>
            <p:ph type="body" sz="quarter" idx="17"/>
          </p:nvPr>
        </p:nvSpPr>
        <p:spPr>
          <a:xfrm>
            <a:off x="214040" y="350838"/>
            <a:ext cx="2132856" cy="28803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8"/>
          </p:nvPr>
        </p:nvSpPr>
        <p:spPr>
          <a:xfrm>
            <a:off x="476672" y="1280592"/>
            <a:ext cx="6048672" cy="2304256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55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텍스트 개체 틀 15"/>
          <p:cNvSpPr txBox="1">
            <a:spLocks/>
          </p:cNvSpPr>
          <p:nvPr userDrawn="1"/>
        </p:nvSpPr>
        <p:spPr>
          <a:xfrm>
            <a:off x="4365104" y="2000672"/>
            <a:ext cx="2088232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60648" y="378752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제품특징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260648" y="557876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제품사양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861048" y="9449246"/>
            <a:ext cx="29969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950" b="1" kern="1200" dirty="0" smtClean="0">
                <a:solidFill>
                  <a:srgbClr val="737373"/>
                </a:solidFill>
                <a:effectLst/>
                <a:latin typeface="+mn-lt"/>
                <a:ea typeface="+mn-ea"/>
                <a:cs typeface="+mn-cs"/>
              </a:rPr>
              <a:t>강원특별자치도 철원군 서면 </a:t>
            </a:r>
            <a:r>
              <a:rPr lang="ko-KR" altLang="en-US" sz="950" b="1" kern="1200" dirty="0" err="1" smtClean="0">
                <a:solidFill>
                  <a:srgbClr val="737373"/>
                </a:solidFill>
                <a:effectLst/>
                <a:latin typeface="+mn-lt"/>
                <a:ea typeface="+mn-ea"/>
                <a:cs typeface="+mn-cs"/>
              </a:rPr>
              <a:t>금강로</a:t>
            </a:r>
            <a:r>
              <a:rPr lang="ko-KR" altLang="en-US" sz="950" b="1" kern="1200" dirty="0" smtClean="0">
                <a:solidFill>
                  <a:srgbClr val="737373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ko-KR" sz="950" b="1" kern="1200" dirty="0" smtClean="0">
                <a:solidFill>
                  <a:srgbClr val="737373"/>
                </a:solidFill>
                <a:effectLst/>
                <a:latin typeface="+mn-lt"/>
                <a:ea typeface="+mn-ea"/>
                <a:cs typeface="+mn-cs"/>
              </a:rPr>
              <a:t>7400, C</a:t>
            </a:r>
            <a:r>
              <a:rPr lang="ko-KR" altLang="en-US" sz="950" b="1" kern="1200" dirty="0" smtClean="0">
                <a:solidFill>
                  <a:srgbClr val="737373"/>
                </a:solidFill>
                <a:effectLst/>
                <a:latin typeface="+mn-lt"/>
                <a:ea typeface="+mn-ea"/>
                <a:cs typeface="+mn-cs"/>
              </a:rPr>
              <a:t>동 </a:t>
            </a:r>
            <a:r>
              <a:rPr lang="en-US" altLang="ko-KR" sz="950" b="1" kern="1200" dirty="0" smtClean="0">
                <a:solidFill>
                  <a:srgbClr val="737373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ko-KR" altLang="en-US" sz="950" b="1" kern="1200" dirty="0" smtClean="0">
                <a:solidFill>
                  <a:srgbClr val="737373"/>
                </a:solidFill>
                <a:effectLst/>
                <a:latin typeface="+mn-lt"/>
                <a:ea typeface="+mn-ea"/>
                <a:cs typeface="+mn-cs"/>
              </a:rPr>
              <a:t>층</a:t>
            </a:r>
            <a:endParaRPr lang="en-US" altLang="ko-KR" sz="950" b="1" kern="1200" dirty="0" smtClean="0">
              <a:solidFill>
                <a:srgbClr val="737373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sz="300" b="1" dirty="0" smtClean="0">
              <a:solidFill>
                <a:srgbClr val="737373"/>
              </a:solidFill>
              <a:latin typeface="+mn-lt"/>
              <a:ea typeface="+mn-ea"/>
            </a:endParaRPr>
          </a:p>
          <a:p>
            <a:pPr algn="l"/>
            <a:r>
              <a:rPr lang="ko-KR" altLang="en-US" sz="950" b="1" dirty="0" smtClean="0">
                <a:solidFill>
                  <a:srgbClr val="737373"/>
                </a:solidFill>
                <a:latin typeface="+mn-lt"/>
                <a:ea typeface="+mn-ea"/>
              </a:rPr>
              <a:t>전화 </a:t>
            </a:r>
            <a:r>
              <a:rPr lang="en-US" altLang="ko-KR" sz="950" b="1" dirty="0" smtClean="0">
                <a:solidFill>
                  <a:srgbClr val="737373"/>
                </a:solidFill>
                <a:latin typeface="+mn-lt"/>
                <a:ea typeface="+mn-ea"/>
              </a:rPr>
              <a:t>: 033-951-9951  </a:t>
            </a:r>
            <a:r>
              <a:rPr lang="ko-KR" altLang="en-US" sz="950" b="1" dirty="0" smtClean="0">
                <a:solidFill>
                  <a:srgbClr val="737373"/>
                </a:solidFill>
                <a:latin typeface="+mn-lt"/>
                <a:ea typeface="+mn-ea"/>
              </a:rPr>
              <a:t>팩스 </a:t>
            </a:r>
            <a:r>
              <a:rPr lang="en-US" altLang="ko-KR" sz="950" b="1" dirty="0" smtClean="0">
                <a:solidFill>
                  <a:srgbClr val="737373"/>
                </a:solidFill>
                <a:latin typeface="+mn-lt"/>
                <a:ea typeface="+mn-ea"/>
              </a:rPr>
              <a:t>: 02-6442-4210 </a:t>
            </a:r>
            <a:endParaRPr lang="ko-KR" altLang="en-US" sz="950" b="1" dirty="0">
              <a:solidFill>
                <a:srgbClr val="737373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8611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1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1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임피던스</a:t>
            </a:r>
            <a:r>
              <a:rPr lang="ko-KR" altLang="en-US" dirty="0"/>
              <a:t> 탭 조절을 통해 </a:t>
            </a:r>
            <a:r>
              <a:rPr lang="ko-KR" altLang="en-US" dirty="0" err="1"/>
              <a:t>임피던스</a:t>
            </a:r>
            <a:r>
              <a:rPr lang="ko-KR" altLang="en-US" dirty="0"/>
              <a:t> 선택 가능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/>
              <a:t>4/5/6 </a:t>
            </a:r>
            <a:r>
              <a:rPr lang="ko-KR" altLang="en-US" dirty="0"/>
              <a:t>인치 스피커 </a:t>
            </a:r>
            <a:r>
              <a:rPr lang="ko-KR" altLang="en-US" dirty="0" err="1"/>
              <a:t>유닛</a:t>
            </a:r>
            <a:r>
              <a:rPr lang="ko-KR" altLang="en-US" dirty="0"/>
              <a:t> 내장</a:t>
            </a:r>
          </a:p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정격출력</a:t>
            </a:r>
            <a:r>
              <a:rPr lang="en-US" altLang="ko-KR" dirty="0"/>
              <a:t>			: 60W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임피던스</a:t>
            </a:r>
            <a:r>
              <a:rPr lang="en-US" altLang="ko-KR" dirty="0"/>
              <a:t>			: </a:t>
            </a:r>
            <a:r>
              <a:rPr lang="el-GR" altLang="ko-KR" dirty="0" smtClean="0"/>
              <a:t>8/200/400/800Ω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주파수범위</a:t>
            </a:r>
            <a:r>
              <a:rPr lang="en-US" altLang="ko-KR" dirty="0"/>
              <a:t>			: </a:t>
            </a:r>
            <a:r>
              <a:rPr lang="en-US" altLang="ko-KR" dirty="0" smtClean="0"/>
              <a:t>175Hz~8800Hz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외형규격 </a:t>
            </a:r>
            <a:r>
              <a:rPr lang="en-US" altLang="ko-KR" dirty="0" smtClean="0"/>
              <a:t>(W x H</a:t>
            </a:r>
            <a:r>
              <a:rPr lang="el-GR" altLang="ko-KR" dirty="0" smtClean="0"/>
              <a:t> </a:t>
            </a:r>
            <a:r>
              <a:rPr lang="en-US" altLang="ko-KR" dirty="0"/>
              <a:t>x D)mm		: 215 x 295 x </a:t>
            </a:r>
            <a:r>
              <a:rPr lang="en-US" altLang="ko-KR" dirty="0" smtClean="0"/>
              <a:t>195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형태</a:t>
            </a:r>
            <a:r>
              <a:rPr lang="en-US" altLang="ko-KR" dirty="0"/>
              <a:t>			: Wall</a:t>
            </a:r>
            <a:r>
              <a:rPr lang="ko-KR" altLang="en-US" dirty="0"/>
              <a:t>형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무게</a:t>
            </a:r>
            <a:r>
              <a:rPr lang="en-US" altLang="ko-KR" dirty="0"/>
              <a:t>			: </a:t>
            </a:r>
            <a:r>
              <a:rPr lang="en-US" altLang="ko-KR" dirty="0" smtClean="0"/>
              <a:t>4.4kg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음압감도</a:t>
            </a:r>
            <a:r>
              <a:rPr lang="en-US" altLang="ko-KR" dirty="0"/>
              <a:t>			: </a:t>
            </a:r>
            <a:r>
              <a:rPr lang="en-US" altLang="ko-KR" dirty="0" smtClean="0"/>
              <a:t>92dB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종류</a:t>
            </a:r>
            <a:r>
              <a:rPr lang="en-US" altLang="ko-KR" dirty="0"/>
              <a:t>			: PA</a:t>
            </a:r>
            <a:r>
              <a:rPr lang="ko-KR" altLang="en-US" dirty="0"/>
              <a:t>용 스피커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재질</a:t>
            </a:r>
            <a:r>
              <a:rPr lang="en-US" altLang="ko-KR" dirty="0"/>
              <a:t>			: Plastic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fontAlgn="base"/>
            <a:r>
              <a:rPr lang="en-US" altLang="ko-KR" dirty="0" smtClean="0"/>
              <a:t>DWS060</a:t>
            </a:r>
            <a:endParaRPr lang="en-US" altLang="ko-KR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altLang="ko-KR" dirty="0"/>
              <a:t>WALL SPEAKER</a:t>
            </a:r>
            <a:endParaRPr lang="ko-KR" altLang="en-US" dirty="0"/>
          </a:p>
        </p:txBody>
      </p:sp>
      <p:pic>
        <p:nvPicPr>
          <p:cNvPr id="16" name="내용 개체 틀 15"/>
          <p:cNvPicPr>
            <a:picLocks noGrp="1" noChangeAspect="1"/>
          </p:cNvPicPr>
          <p:nvPr>
            <p:ph idx="18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71" b="11890"/>
          <a:stretch/>
        </p:blipFill>
        <p:spPr>
          <a:xfrm>
            <a:off x="1771674" y="1177979"/>
            <a:ext cx="3457526" cy="2615220"/>
          </a:xfrm>
        </p:spPr>
      </p:pic>
    </p:spTree>
    <p:extLst>
      <p:ext uri="{BB962C8B-B14F-4D97-AF65-F5344CB8AC3E}">
        <p14:creationId xmlns:p14="http://schemas.microsoft.com/office/powerpoint/2010/main" val="2235595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547</TotalTime>
  <Words>17</Words>
  <Application>Microsoft Office PowerPoint</Application>
  <PresentationFormat>A4 용지(210x297mm)</PresentationFormat>
  <Paragraphs>15</Paragraphs>
  <Slides>1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정수정</dc:creator>
  <cp:lastModifiedBy>jsm</cp:lastModifiedBy>
  <cp:revision>95</cp:revision>
  <cp:lastPrinted>2013-05-06T09:04:50Z</cp:lastPrinted>
  <dcterms:created xsi:type="dcterms:W3CDTF">2013-05-06T00:21:39Z</dcterms:created>
  <dcterms:modified xsi:type="dcterms:W3CDTF">2024-10-25T08:55:04Z</dcterms:modified>
</cp:coreProperties>
</file>