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ko-KR" altLang="en-US" dirty="0"/>
              <a:t> 탭 조절을 통해 </a:t>
            </a:r>
            <a:r>
              <a:rPr lang="ko-KR" altLang="en-US" dirty="0" err="1"/>
              <a:t>임피던스</a:t>
            </a:r>
            <a:r>
              <a:rPr lang="ko-KR" altLang="en-US" dirty="0"/>
              <a:t> 선택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4/5/6 </a:t>
            </a:r>
            <a:r>
              <a:rPr lang="ko-KR" altLang="en-US" dirty="0"/>
              <a:t>인치 스피커 </a:t>
            </a:r>
            <a:r>
              <a:rPr lang="ko-KR" altLang="en-US" dirty="0" err="1"/>
              <a:t>유닛</a:t>
            </a:r>
            <a:r>
              <a:rPr lang="ko-KR" altLang="en-US" dirty="0"/>
              <a:t> 내장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n-US" altLang="ko-KR" dirty="0" smtClean="0"/>
              <a:t>8</a:t>
            </a:r>
            <a:r>
              <a:rPr lang="el-GR" altLang="ko-KR" dirty="0" smtClean="0"/>
              <a:t>Ω/</a:t>
            </a:r>
            <a:r>
              <a:rPr lang="en-US" altLang="ko-KR" dirty="0" smtClean="0"/>
              <a:t>500</a:t>
            </a:r>
            <a:r>
              <a:rPr lang="el-GR" altLang="ko-KR" dirty="0" smtClean="0"/>
              <a:t>Ω/</a:t>
            </a:r>
            <a:r>
              <a:rPr lang="en-US" altLang="ko-KR" dirty="0" smtClean="0"/>
              <a:t>1000</a:t>
            </a:r>
            <a:r>
              <a:rPr lang="el-GR" altLang="ko-KR" dirty="0" smtClean="0"/>
              <a:t>Ω</a:t>
            </a:r>
            <a:r>
              <a:rPr lang="en-US" altLang="ko-KR" dirty="0" smtClean="0"/>
              <a:t>/2000</a:t>
            </a:r>
            <a:r>
              <a:rPr lang="el-GR" altLang="ko-KR" dirty="0" smtClean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</a:t>
            </a:r>
            <a:r>
              <a:rPr lang="en-US" altLang="ko-KR" dirty="0" smtClean="0"/>
              <a:t>330Hz~8000Hz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 smtClean="0"/>
              <a:t>(W x H</a:t>
            </a:r>
            <a:r>
              <a:rPr lang="el-GR" altLang="ko-KR" dirty="0" smtClean="0"/>
              <a:t> </a:t>
            </a:r>
            <a:r>
              <a:rPr lang="en-US" altLang="ko-KR" dirty="0"/>
              <a:t>x D)mm		: 160 x 220 x </a:t>
            </a:r>
            <a:r>
              <a:rPr lang="en-US" altLang="ko-KR" dirty="0" smtClean="0"/>
              <a:t>140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</a:t>
            </a:r>
            <a:r>
              <a:rPr lang="en-US" altLang="ko-KR" dirty="0" smtClean="0"/>
              <a:t>2kg</a:t>
            </a:r>
            <a:endParaRPr lang="en-US" altLang="ko-K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음압감도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84dB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</a:t>
            </a:r>
            <a:r>
              <a:rPr lang="ko-KR" altLang="en-US" dirty="0"/>
              <a:t>용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en-US" altLang="ko-KR" dirty="0" smtClean="0"/>
              <a:t>Plastic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 smtClean="0"/>
              <a:t>DWS020</a:t>
            </a:r>
            <a:endParaRPr lang="en-US" alt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WALL SPEAKER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 b="14441"/>
          <a:stretch/>
        </p:blipFill>
        <p:spPr>
          <a:xfrm>
            <a:off x="1591014" y="1208585"/>
            <a:ext cx="3818846" cy="2561084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16</Words>
  <Application>Microsoft Office PowerPoint</Application>
  <PresentationFormat>A4 용지(210x297mm)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85</cp:revision>
  <cp:lastPrinted>2013-05-06T09:04:50Z</cp:lastPrinted>
  <dcterms:created xsi:type="dcterms:W3CDTF">2013-05-06T00:21:39Z</dcterms:created>
  <dcterms:modified xsi:type="dcterms:W3CDTF">2024-10-25T08:54:29Z</dcterms:modified>
</cp:coreProperties>
</file>