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9" r:id="rId2"/>
  </p:sldIdLst>
  <p:sldSz cx="6858000" cy="9906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3D3D3D"/>
    <a:srgbClr val="515151"/>
    <a:srgbClr val="737373"/>
    <a:srgbClr val="979797"/>
    <a:srgbClr val="E6E6E6"/>
    <a:srgbClr val="D5E3FB"/>
    <a:srgbClr val="DCE0F4"/>
    <a:srgbClr val="D7D8F9"/>
    <a:srgbClr val="2E5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444" y="-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08588-9A02-4E95-9A70-AFE9DE755D3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ECF2B-0C1C-4879-B86A-E8F3E3700B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5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/>
          <p:cNvSpPr>
            <a:spLocks noGrp="1"/>
          </p:cNvSpPr>
          <p:nvPr>
            <p:ph idx="14"/>
          </p:nvPr>
        </p:nvSpPr>
        <p:spPr>
          <a:xfrm>
            <a:off x="476672" y="4088904"/>
            <a:ext cx="6048672" cy="1440160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5"/>
          </p:nvPr>
        </p:nvSpPr>
        <p:spPr>
          <a:xfrm>
            <a:off x="476672" y="5889104"/>
            <a:ext cx="6048672" cy="3470898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>
          <a:xfrm>
            <a:off x="215462" y="464493"/>
            <a:ext cx="2565466" cy="5048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1" name="텍스트 개체 틀 3"/>
          <p:cNvSpPr>
            <a:spLocks noGrp="1"/>
          </p:cNvSpPr>
          <p:nvPr>
            <p:ph type="body" sz="quarter" idx="17"/>
          </p:nvPr>
        </p:nvSpPr>
        <p:spPr>
          <a:xfrm>
            <a:off x="214040" y="350838"/>
            <a:ext cx="2132856" cy="2880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8"/>
          </p:nvPr>
        </p:nvSpPr>
        <p:spPr>
          <a:xfrm>
            <a:off x="476672" y="1280592"/>
            <a:ext cx="6048672" cy="2304256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55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5"/>
          <p:cNvSpPr txBox="1">
            <a:spLocks/>
          </p:cNvSpPr>
          <p:nvPr userDrawn="1"/>
        </p:nvSpPr>
        <p:spPr>
          <a:xfrm>
            <a:off x="4365104" y="2000672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0648" y="378752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제품특징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60648" y="557876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제품사양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861048" y="9449246"/>
            <a:ext cx="2996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강원특별자치도 철원군 서면 </a:t>
            </a:r>
            <a:r>
              <a:rPr lang="ko-KR" altLang="en-US" sz="950" b="1" kern="1200" dirty="0" err="1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금강로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7400, C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동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층</a:t>
            </a:r>
            <a:endParaRPr lang="en-US" altLang="ko-KR" sz="950" b="1" kern="1200" dirty="0" smtClean="0">
              <a:solidFill>
                <a:srgbClr val="737373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00" b="1" dirty="0" smtClean="0">
              <a:solidFill>
                <a:srgbClr val="737373"/>
              </a:solidFill>
              <a:latin typeface="+mn-lt"/>
              <a:ea typeface="+mn-ea"/>
            </a:endParaRPr>
          </a:p>
          <a:p>
            <a:pPr algn="l"/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전화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033-951-9951  </a:t>
            </a:r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팩스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02-6442-4210 </a:t>
            </a:r>
            <a:endParaRPr lang="ko-KR" altLang="en-US" sz="950" b="1" dirty="0">
              <a:solidFill>
                <a:srgbClr val="73737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611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1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1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설치 및 연결의 편리를 위한 스피커 터미널 부착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방수용 </a:t>
            </a:r>
            <a:r>
              <a:rPr lang="ko-KR" altLang="en-US" dirty="0" err="1"/>
              <a:t>유니트</a:t>
            </a:r>
            <a:r>
              <a:rPr lang="ko-KR" altLang="en-US" dirty="0"/>
              <a:t> 사용과 기구적 설계에 대한 뛰어난 방습 효과 </a:t>
            </a:r>
          </a:p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정격출력</a:t>
            </a:r>
            <a:r>
              <a:rPr lang="en-US" altLang="ko-KR" dirty="0"/>
              <a:t>			: 40W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err="1"/>
              <a:t>임피던스</a:t>
            </a:r>
            <a:r>
              <a:rPr lang="en-US" altLang="ko-KR" dirty="0"/>
              <a:t>			: 250</a:t>
            </a:r>
            <a:r>
              <a:rPr lang="el-GR" altLang="ko-KR" dirty="0"/>
              <a:t> Ω </a:t>
            </a:r>
            <a:r>
              <a:rPr lang="el-GR" altLang="ko-KR" dirty="0" smtClean="0"/>
              <a:t>/</a:t>
            </a:r>
            <a:r>
              <a:rPr lang="en-US" altLang="ko-KR" dirty="0" smtClean="0"/>
              <a:t>500</a:t>
            </a:r>
            <a:r>
              <a:rPr lang="el-GR" altLang="ko-KR" dirty="0" smtClean="0"/>
              <a:t>Ω</a:t>
            </a:r>
            <a:endParaRPr lang="ko-KR" alt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smtClean="0"/>
              <a:t>주파수범위</a:t>
            </a:r>
            <a:r>
              <a:rPr lang="en-US" altLang="ko-KR" dirty="0"/>
              <a:t>			: </a:t>
            </a:r>
            <a:r>
              <a:rPr lang="en-US" altLang="ko-KR" dirty="0" smtClean="0"/>
              <a:t>180Hz~7000Hz</a:t>
            </a: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외형규격 </a:t>
            </a:r>
            <a:r>
              <a:rPr lang="en-US" altLang="ko-KR" dirty="0" smtClean="0"/>
              <a:t>(</a:t>
            </a:r>
            <a:r>
              <a:rPr lang="en-US" altLang="ko-KR" dirty="0"/>
              <a:t>W x </a:t>
            </a:r>
            <a:r>
              <a:rPr lang="en-US" altLang="ko-KR" dirty="0" smtClean="0"/>
              <a:t>H</a:t>
            </a:r>
            <a:r>
              <a:rPr lang="el-GR" altLang="ko-KR" dirty="0" smtClean="0"/>
              <a:t> </a:t>
            </a:r>
            <a:r>
              <a:rPr lang="en-US" altLang="ko-KR" dirty="0"/>
              <a:t>x D)mm		: 150 x 620 x </a:t>
            </a:r>
            <a:r>
              <a:rPr lang="en-US" altLang="ko-KR" dirty="0" smtClean="0"/>
              <a:t>125</a:t>
            </a: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형태</a:t>
            </a:r>
            <a:r>
              <a:rPr lang="en-US" altLang="ko-KR" dirty="0"/>
              <a:t>			: Wall</a:t>
            </a:r>
            <a:r>
              <a:rPr lang="ko-KR" altLang="en-US" dirty="0"/>
              <a:t>형 </a:t>
            </a:r>
            <a:r>
              <a:rPr lang="en-US" altLang="ko-KR" dirty="0"/>
              <a:t>/ </a:t>
            </a:r>
            <a:r>
              <a:rPr lang="ko-KR" altLang="en-US" dirty="0" err="1"/>
              <a:t>옥내외겸용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무게</a:t>
            </a:r>
            <a:r>
              <a:rPr lang="en-US" altLang="ko-KR" dirty="0"/>
              <a:t>			: </a:t>
            </a:r>
            <a:r>
              <a:rPr lang="en-US" altLang="ko-KR" dirty="0" smtClean="0"/>
              <a:t>5kg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err="1"/>
              <a:t>음압감도</a:t>
            </a:r>
            <a:r>
              <a:rPr lang="en-US" altLang="ko-KR" dirty="0"/>
              <a:t>			</a:t>
            </a:r>
            <a:r>
              <a:rPr lang="en-US" altLang="ko-KR"/>
              <a:t>: </a:t>
            </a:r>
            <a:r>
              <a:rPr lang="en-US" altLang="ko-KR" smtClean="0"/>
              <a:t>94dB</a:t>
            </a: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종류</a:t>
            </a:r>
            <a:r>
              <a:rPr lang="en-US" altLang="ko-KR" dirty="0"/>
              <a:t>			: </a:t>
            </a:r>
            <a:r>
              <a:rPr lang="ko-KR" altLang="en-US" dirty="0" err="1"/>
              <a:t>컬럼스피커</a:t>
            </a: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색상</a:t>
            </a:r>
            <a:r>
              <a:rPr lang="en-US" altLang="ko-KR" dirty="0"/>
              <a:t>			: GRAY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재질</a:t>
            </a:r>
            <a:r>
              <a:rPr lang="en-US" altLang="ko-KR" dirty="0"/>
              <a:t>			: </a:t>
            </a:r>
            <a:r>
              <a:rPr lang="ko-KR" altLang="en-US" dirty="0"/>
              <a:t>알루미늄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 smtClean="0"/>
              <a:t>DCL040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/>
              <a:t>COLUMN SPEAKER</a:t>
            </a:r>
            <a:endParaRPr lang="ko-KR" altLang="en-US" dirty="0"/>
          </a:p>
        </p:txBody>
      </p:sp>
      <p:pic>
        <p:nvPicPr>
          <p:cNvPr id="13" name="내용 개체 틀 12"/>
          <p:cNvPicPr>
            <a:picLocks noGrp="1" noChangeAspect="1"/>
          </p:cNvPicPr>
          <p:nvPr>
            <p:ph idx="18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" b="1877"/>
          <a:stretch/>
        </p:blipFill>
        <p:spPr>
          <a:xfrm>
            <a:off x="2001520" y="1035993"/>
            <a:ext cx="2997834" cy="2863898"/>
          </a:xfrm>
        </p:spPr>
      </p:pic>
    </p:spTree>
    <p:extLst>
      <p:ext uri="{BB962C8B-B14F-4D97-AF65-F5344CB8AC3E}">
        <p14:creationId xmlns:p14="http://schemas.microsoft.com/office/powerpoint/2010/main" val="2235595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21</Words>
  <Application>Microsoft Office PowerPoint</Application>
  <PresentationFormat>A4 용지(210x297mm)</PresentationFormat>
  <Paragraphs>15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정수정</dc:creator>
  <cp:lastModifiedBy>jsm</cp:lastModifiedBy>
  <cp:revision>96</cp:revision>
  <cp:lastPrinted>2013-05-06T09:04:50Z</cp:lastPrinted>
  <dcterms:created xsi:type="dcterms:W3CDTF">2013-05-06T00:21:39Z</dcterms:created>
  <dcterms:modified xsi:type="dcterms:W3CDTF">2024-10-25T08:54:14Z</dcterms:modified>
</cp:coreProperties>
</file>