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설치 및 연결의 편리를 위한 스피커 터미널 부착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방수용 </a:t>
            </a:r>
            <a:r>
              <a:rPr lang="ko-KR" altLang="en-US" dirty="0" err="1"/>
              <a:t>유니트</a:t>
            </a:r>
            <a:r>
              <a:rPr lang="ko-KR" altLang="en-US" dirty="0"/>
              <a:t> 사용과 기구적 설계에 대한 뛰어난 방습 효과 </a:t>
            </a:r>
          </a:p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30W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임피던스</a:t>
            </a:r>
            <a:r>
              <a:rPr lang="en-US" altLang="ko-KR" dirty="0"/>
              <a:t>			: </a:t>
            </a:r>
            <a:r>
              <a:rPr lang="en-US" altLang="ko-KR" dirty="0" smtClean="0"/>
              <a:t>333</a:t>
            </a:r>
            <a:r>
              <a:rPr lang="el-GR" altLang="ko-KR" dirty="0" smtClean="0"/>
              <a:t>Ω/</a:t>
            </a:r>
            <a:r>
              <a:rPr lang="en-US" altLang="ko-KR" dirty="0" smtClean="0"/>
              <a:t>666</a:t>
            </a:r>
            <a:r>
              <a:rPr lang="el-GR" altLang="ko-KR" dirty="0" smtClean="0"/>
              <a:t>Ω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180Hz~7000Hz 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외형규격 </a:t>
            </a:r>
            <a:r>
              <a:rPr lang="en-US" altLang="ko-KR" dirty="0" smtClean="0"/>
              <a:t>(</a:t>
            </a:r>
            <a:r>
              <a:rPr lang="en-US" altLang="ko-KR" dirty="0"/>
              <a:t>W x </a:t>
            </a:r>
            <a:r>
              <a:rPr lang="en-US" altLang="ko-KR" dirty="0" smtClean="0"/>
              <a:t>H</a:t>
            </a:r>
            <a:r>
              <a:rPr lang="el-GR" altLang="ko-KR" dirty="0" smtClean="0"/>
              <a:t> </a:t>
            </a:r>
            <a:r>
              <a:rPr lang="en-US" altLang="ko-KR" dirty="0"/>
              <a:t>x D)mm		: 150 x 500 x </a:t>
            </a:r>
            <a:r>
              <a:rPr lang="en-US" altLang="ko-KR" dirty="0" smtClean="0"/>
              <a:t>125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형태</a:t>
            </a:r>
            <a:r>
              <a:rPr lang="en-US" altLang="ko-KR" dirty="0"/>
              <a:t>			: Wall</a:t>
            </a:r>
            <a:r>
              <a:rPr lang="ko-KR" altLang="en-US" dirty="0"/>
              <a:t>형 </a:t>
            </a:r>
            <a:r>
              <a:rPr lang="en-US" altLang="ko-KR" dirty="0"/>
              <a:t>/ </a:t>
            </a:r>
            <a:r>
              <a:rPr lang="ko-KR" altLang="en-US" dirty="0" err="1"/>
              <a:t>옥내외겸용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</a:t>
            </a:r>
            <a:r>
              <a:rPr lang="en-US" altLang="ko-KR" dirty="0" smtClean="0"/>
              <a:t>4kg 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음압감도</a:t>
            </a:r>
            <a:r>
              <a:rPr lang="en-US" altLang="ko-KR" dirty="0"/>
              <a:t>			: </a:t>
            </a:r>
            <a:r>
              <a:rPr lang="en-US" altLang="ko-KR" smtClean="0"/>
              <a:t>93dB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종류</a:t>
            </a:r>
            <a:r>
              <a:rPr lang="en-US" altLang="ko-KR" dirty="0"/>
              <a:t>			: </a:t>
            </a:r>
            <a:r>
              <a:rPr lang="ko-KR" altLang="en-US" dirty="0" err="1"/>
              <a:t>컬럼스피커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색상</a:t>
            </a:r>
            <a:r>
              <a:rPr lang="en-US" altLang="ko-KR" dirty="0"/>
              <a:t>			: 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재질</a:t>
            </a:r>
            <a:r>
              <a:rPr lang="en-US" altLang="ko-KR" dirty="0"/>
              <a:t>			: </a:t>
            </a:r>
            <a:r>
              <a:rPr lang="ko-KR" altLang="en-US" dirty="0"/>
              <a:t>알루미늄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DCL030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COLUMN SPEAKER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b="5416"/>
          <a:stretch/>
        </p:blipFill>
        <p:spPr>
          <a:xfrm>
            <a:off x="1843682" y="1162050"/>
            <a:ext cx="3313510" cy="2676525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21</Words>
  <Application>Microsoft Office PowerPoint</Application>
  <PresentationFormat>A4 용지(210x297mm)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95</cp:revision>
  <cp:lastPrinted>2013-05-06T09:04:50Z</cp:lastPrinted>
  <dcterms:created xsi:type="dcterms:W3CDTF">2013-05-06T00:21:39Z</dcterms:created>
  <dcterms:modified xsi:type="dcterms:W3CDTF">2024-10-25T08:53:57Z</dcterms:modified>
</cp:coreProperties>
</file>