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2024-10-25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 케이블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 Core Shield 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100m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마이크케이블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3kg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/>
            <a:r>
              <a:rPr lang="en-US" altLang="ko-KR" dirty="0"/>
              <a:t>MEC100N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566888" cy="281682"/>
          </a:xfrm>
        </p:spPr>
        <p:txBody>
          <a:bodyPr/>
          <a:lstStyle/>
          <a:p>
            <a:r>
              <a:rPr lang="en-US" altLang="ko-KR" dirty="0"/>
              <a:t>MIC EXTENSION CORD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89" b="21136"/>
          <a:stretch/>
        </p:blipFill>
        <p:spPr>
          <a:xfrm>
            <a:off x="1627658" y="1526960"/>
            <a:ext cx="3745558" cy="1841864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15</Words>
  <Application>Microsoft Office PowerPoint</Application>
  <PresentationFormat>A4 용지(210x297mm)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111</cp:revision>
  <cp:lastPrinted>2013-05-06T09:04:50Z</cp:lastPrinted>
  <dcterms:created xsi:type="dcterms:W3CDTF">2013-05-06T00:21:39Z</dcterms:created>
  <dcterms:modified xsi:type="dcterms:W3CDTF">2024-10-25T09:39:19Z</dcterms:modified>
</cp:coreProperties>
</file>