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444" y="-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2024-10-25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3861048" y="9449246"/>
            <a:ext cx="2996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강원특별자치도 철원군 서면 </a:t>
            </a:r>
            <a:r>
              <a:rPr lang="ko-KR" altLang="en-US" sz="950" b="1" kern="1200" dirty="0" err="1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금강로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7400, C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동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층</a:t>
            </a:r>
            <a:endParaRPr lang="en-US" altLang="ko-KR" sz="950" b="1" kern="1200" dirty="0" smtClean="0">
              <a:solidFill>
                <a:srgbClr val="737373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00" b="1" dirty="0" smtClean="0">
              <a:solidFill>
                <a:srgbClr val="737373"/>
              </a:solidFill>
              <a:latin typeface="+mn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033-951-9951  </a:t>
            </a:r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02-6442-4210 </a:t>
            </a:r>
            <a:endParaRPr lang="ko-KR" altLang="en-US" sz="950" b="1" dirty="0">
              <a:solidFill>
                <a:srgbClr val="73737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마이크 케이블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크기</a:t>
            </a:r>
            <a:r>
              <a:rPr lang="en-US" altLang="ko-KR" dirty="0"/>
              <a:t>(</a:t>
            </a:r>
            <a:r>
              <a:rPr lang="ko-KR" altLang="en-US" dirty="0"/>
              <a:t>길이</a:t>
            </a:r>
            <a:r>
              <a:rPr lang="en-US" altLang="ko-KR" dirty="0"/>
              <a:t>)			: 20m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커넥터종류</a:t>
            </a:r>
            <a:r>
              <a:rPr lang="en-US" altLang="ko-KR" dirty="0"/>
              <a:t>			: XLR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케이블종류</a:t>
            </a:r>
            <a:r>
              <a:rPr lang="en-US" altLang="ko-KR" dirty="0"/>
              <a:t>			: </a:t>
            </a:r>
            <a:r>
              <a:rPr lang="ko-KR" altLang="en-US" dirty="0"/>
              <a:t>마이크케이블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</a:t>
            </a:r>
            <a:r>
              <a:rPr lang="en-US" altLang="ko-KR"/>
              <a:t>: </a:t>
            </a:r>
            <a:r>
              <a:rPr lang="en-US" altLang="ko-KR" smtClean="0"/>
              <a:t>0.7kg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fontAlgn="base" latinLnBrk="0"/>
            <a:r>
              <a:rPr lang="en-US" altLang="ko-KR" dirty="0"/>
              <a:t>DMC020 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2854920" cy="281682"/>
          </a:xfrm>
        </p:spPr>
        <p:txBody>
          <a:bodyPr/>
          <a:lstStyle/>
          <a:p>
            <a:r>
              <a:rPr lang="en-US" altLang="ko-KR" dirty="0"/>
              <a:t>MIC EXTENSION CORD</a:t>
            </a:r>
            <a:endParaRPr lang="ko-KR" alt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8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32" b="14781"/>
          <a:stretch/>
        </p:blipFill>
        <p:spPr>
          <a:xfrm>
            <a:off x="1655965" y="1370630"/>
            <a:ext cx="3545276" cy="2286226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11</Words>
  <Application>Microsoft Office PowerPoint</Application>
  <PresentationFormat>A4 용지(210x297mm)</PresentationFormat>
  <Paragraphs>19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jsm</cp:lastModifiedBy>
  <cp:revision>125</cp:revision>
  <cp:lastPrinted>2013-05-06T09:04:50Z</cp:lastPrinted>
  <dcterms:created xsi:type="dcterms:W3CDTF">2013-05-06T00:21:39Z</dcterms:created>
  <dcterms:modified xsi:type="dcterms:W3CDTF">2024-10-25T09:01:01Z</dcterms:modified>
</cp:coreProperties>
</file>