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 케이블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20m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 dirty="0"/>
              <a:t>마이크케이블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0.7kg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 latinLnBrk="0"/>
            <a:r>
              <a:rPr lang="en-US" altLang="ko-KR" dirty="0"/>
              <a:t>DMC020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MIC EXTENSION CORD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32" b="14781"/>
          <a:stretch/>
        </p:blipFill>
        <p:spPr>
          <a:xfrm>
            <a:off x="1655965" y="1370630"/>
            <a:ext cx="3545276" cy="228622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11</Words>
  <Application>Microsoft Office PowerPoint</Application>
  <PresentationFormat>A4 용지(210x297mm)</PresentationFormat>
  <Paragraphs>19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125</cp:revision>
  <cp:lastPrinted>2013-05-06T09:04:50Z</cp:lastPrinted>
  <dcterms:created xsi:type="dcterms:W3CDTF">2013-05-06T00:21:39Z</dcterms:created>
  <dcterms:modified xsi:type="dcterms:W3CDTF">2024-10-25T09:01:01Z</dcterms:modified>
</cp:coreProperties>
</file>