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 케이블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마이크케이블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0.4kg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DMC010 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EXTENSION CORD</a:t>
            </a:r>
            <a:endParaRPr lang="ko-KR" altLang="en-US" dirty="0"/>
          </a:p>
        </p:txBody>
      </p:sp>
      <p:pic>
        <p:nvPicPr>
          <p:cNvPr id="11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68" b="16716"/>
          <a:stretch/>
        </p:blipFill>
        <p:spPr>
          <a:xfrm>
            <a:off x="1628006" y="1332411"/>
            <a:ext cx="3601194" cy="2272937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10</Words>
  <Application>Microsoft Office PowerPoint</Application>
  <PresentationFormat>A4 용지(210x297mm)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83</cp:revision>
  <cp:lastPrinted>2013-05-06T09:04:50Z</cp:lastPrinted>
  <dcterms:created xsi:type="dcterms:W3CDTF">2013-05-06T00:21:39Z</dcterms:created>
  <dcterms:modified xsi:type="dcterms:W3CDTF">2024-10-25T09:00:54Z</dcterms:modified>
</cp:coreProperties>
</file>