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연결 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</a:t>
            </a:r>
            <a:r>
              <a:rPr lang="ko-KR" altLang="en-US" dirty="0" err="1"/>
              <a:t>스피콘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스피커 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1.2kg 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/>
            <a:r>
              <a:rPr lang="en-US" altLang="ko-KR" dirty="0" smtClean="0"/>
              <a:t>DSC010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998936" cy="281681"/>
          </a:xfrm>
        </p:spPr>
        <p:txBody>
          <a:bodyPr/>
          <a:lstStyle/>
          <a:p>
            <a:r>
              <a:rPr lang="en-US" altLang="ko-KR" dirty="0"/>
              <a:t>SPEAKER EXTENSION CORD</a:t>
            </a:r>
            <a:endParaRPr lang="ko-KR" altLang="en-US" dirty="0"/>
          </a:p>
        </p:txBody>
      </p:sp>
      <p:pic>
        <p:nvPicPr>
          <p:cNvPr id="47" name="내용 개체 틀 46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54" b="21824"/>
          <a:stretch/>
        </p:blipFill>
        <p:spPr>
          <a:xfrm>
            <a:off x="1629594" y="1438074"/>
            <a:ext cx="3599606" cy="200936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12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116</cp:revision>
  <cp:lastPrinted>2013-05-06T09:04:50Z</cp:lastPrinted>
  <dcterms:created xsi:type="dcterms:W3CDTF">2013-05-06T00:21:39Z</dcterms:created>
  <dcterms:modified xsi:type="dcterms:W3CDTF">2024-10-25T09:00:44Z</dcterms:modified>
</cp:coreProperties>
</file>