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44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ECF2B-0C1C-4879-B86A-E8F3E3700B2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79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5"/>
          <p:cNvSpPr txBox="1">
            <a:spLocks/>
          </p:cNvSpPr>
          <p:nvPr userDrawn="1"/>
        </p:nvSpPr>
        <p:spPr>
          <a:xfrm>
            <a:off x="4365104" y="2000672"/>
            <a:ext cx="208823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라인어레이</a:t>
            </a:r>
            <a:r>
              <a:rPr lang="ko-KR" altLang="en-US" dirty="0"/>
              <a:t> </a:t>
            </a:r>
            <a:r>
              <a:rPr lang="ko-KR" altLang="en-US" dirty="0" err="1" smtClean="0"/>
              <a:t>그리드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DLF008</a:t>
            </a: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214040" y="350839"/>
            <a:ext cx="3286968" cy="281682"/>
          </a:xfrm>
        </p:spPr>
        <p:txBody>
          <a:bodyPr/>
          <a:lstStyle/>
          <a:p>
            <a:r>
              <a:rPr lang="en-US" altLang="ko-KR" dirty="0" smtClean="0"/>
              <a:t>LINE ARRAY GRID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8" b="24276"/>
          <a:stretch/>
        </p:blipFill>
        <p:spPr>
          <a:xfrm>
            <a:off x="1418655" y="1424608"/>
            <a:ext cx="3995706" cy="2062420"/>
          </a:xfr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100" b="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ase">
              <a:buFont typeface="Arial" pitchFamily="34" charset="0"/>
              <a:buChar char="•"/>
            </a:pPr>
            <a:r>
              <a:rPr lang="ko-KR" altLang="en-US" dirty="0"/>
              <a:t>용도</a:t>
            </a:r>
            <a:r>
              <a:rPr lang="en-US" altLang="ko-KR" dirty="0"/>
              <a:t>			 : </a:t>
            </a:r>
            <a:r>
              <a:rPr lang="ko-KR" altLang="en-US" dirty="0"/>
              <a:t>스피커용 </a:t>
            </a:r>
            <a:endParaRPr lang="en-US" altLang="ko-KR" dirty="0" smtClean="0"/>
          </a:p>
          <a:p>
            <a:pPr marL="171450" indent="-171450" fontAlgn="base">
              <a:buFont typeface="Arial" pitchFamily="34" charset="0"/>
              <a:buChar char="•"/>
            </a:pPr>
            <a:r>
              <a:rPr lang="ko-KR" altLang="en-US" dirty="0"/>
              <a:t>재질</a:t>
            </a:r>
            <a:r>
              <a:rPr lang="en-US" altLang="ko-KR" dirty="0"/>
              <a:t>			 : </a:t>
            </a:r>
            <a:r>
              <a:rPr lang="en-US" altLang="ko-KR" dirty="0" smtClean="0"/>
              <a:t>STEEL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ko-KR" altLang="en-US" dirty="0" smtClean="0"/>
              <a:t>허용하중</a:t>
            </a:r>
            <a:r>
              <a:rPr lang="en-US" altLang="ko-KR" dirty="0" smtClean="0"/>
              <a:t>			 : 20kg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ko-KR" altLang="en-US" dirty="0"/>
              <a:t>외형 규격</a:t>
            </a:r>
            <a:r>
              <a:rPr lang="en-US" altLang="ko-KR" dirty="0"/>
              <a:t>(W x H x D)mm		 : 660 x 80 x </a:t>
            </a:r>
            <a:r>
              <a:rPr lang="en-US" altLang="ko-KR" dirty="0" smtClean="0"/>
              <a:t>840 </a:t>
            </a:r>
            <a:endParaRPr lang="ko-KR" altLang="en-US" dirty="0"/>
          </a:p>
          <a:p>
            <a:pPr marL="171450" indent="-171450" fontAlgn="base">
              <a:buFont typeface="Arial" pitchFamily="34" charset="0"/>
              <a:buChar char="•"/>
            </a:pPr>
            <a:r>
              <a:rPr lang="ko-KR" altLang="en-US" dirty="0"/>
              <a:t>무게 </a:t>
            </a:r>
            <a:r>
              <a:rPr lang="en-US" altLang="ko-KR" dirty="0"/>
              <a:t>			 </a:t>
            </a:r>
            <a:r>
              <a:rPr lang="en-US" altLang="ko-KR"/>
              <a:t>: </a:t>
            </a:r>
            <a:r>
              <a:rPr lang="en-US" altLang="ko-KR" smtClean="0"/>
              <a:t>20kg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080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</Words>
  <Application>Microsoft Office PowerPoint</Application>
  <PresentationFormat>A4 용지(210x297mm)</PresentationFormat>
  <Paragraphs>9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201</cp:revision>
  <cp:lastPrinted>2013-05-06T09:04:50Z</cp:lastPrinted>
  <dcterms:created xsi:type="dcterms:W3CDTF">2013-05-06T00:21:39Z</dcterms:created>
  <dcterms:modified xsi:type="dcterms:W3CDTF">2024-10-25T09:00:36Z</dcterms:modified>
</cp:coreProperties>
</file>