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8" autoAdjust="0"/>
    <p:restoredTop sz="94660"/>
  </p:normalViewPr>
  <p:slideViewPr>
    <p:cSldViewPr>
      <p:cViewPr>
        <p:scale>
          <a:sx n="75" d="100"/>
          <a:sy n="75" d="100"/>
        </p:scale>
        <p:origin x="-3348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설치 및 연결의 편리를 위한 스피커 터미널 부착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방수용 </a:t>
            </a:r>
            <a:r>
              <a:rPr lang="ko-KR" altLang="en-US" dirty="0" err="1"/>
              <a:t>유니트</a:t>
            </a:r>
            <a:r>
              <a:rPr lang="ko-KR" altLang="en-US" dirty="0"/>
              <a:t> 사용과 기구적 설계에 대한 뛰어난 방습 효과 </a:t>
            </a:r>
          </a:p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정격출력</a:t>
            </a:r>
            <a:r>
              <a:rPr lang="en-US" altLang="ko-KR" dirty="0"/>
              <a:t>			: 10W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임피던스</a:t>
            </a:r>
            <a:r>
              <a:rPr lang="en-US" altLang="ko-KR" dirty="0"/>
              <a:t>			: </a:t>
            </a:r>
            <a:r>
              <a:rPr lang="en-US" altLang="ko-KR" dirty="0" smtClean="0"/>
              <a:t>1000</a:t>
            </a:r>
            <a:r>
              <a:rPr lang="el-GR" altLang="ko-KR" dirty="0" smtClean="0"/>
              <a:t>/</a:t>
            </a:r>
            <a:r>
              <a:rPr lang="en-US" altLang="ko-KR" dirty="0" smtClean="0"/>
              <a:t>2000</a:t>
            </a:r>
            <a:r>
              <a:rPr lang="el-GR" altLang="ko-KR" dirty="0" smtClean="0"/>
              <a:t>Ω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주파수범위</a:t>
            </a:r>
            <a:r>
              <a:rPr lang="en-US" altLang="ko-KR" dirty="0"/>
              <a:t>			: </a:t>
            </a:r>
            <a:r>
              <a:rPr lang="en-US" altLang="ko-KR" dirty="0" smtClean="0"/>
              <a:t>300Hz~8000Hz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외형규격 </a:t>
            </a:r>
            <a:r>
              <a:rPr lang="en-US" altLang="ko-KR" dirty="0" smtClean="0"/>
              <a:t>(</a:t>
            </a:r>
            <a:r>
              <a:rPr lang="en-US" altLang="ko-KR" dirty="0"/>
              <a:t>W x </a:t>
            </a:r>
            <a:r>
              <a:rPr lang="en-US" altLang="ko-KR" dirty="0" smtClean="0"/>
              <a:t>H</a:t>
            </a:r>
            <a:r>
              <a:rPr lang="el-GR" altLang="ko-KR" dirty="0" smtClean="0"/>
              <a:t> </a:t>
            </a:r>
            <a:r>
              <a:rPr lang="en-US" altLang="ko-KR" dirty="0"/>
              <a:t>x D)mm		: 150 x 250 x </a:t>
            </a:r>
            <a:r>
              <a:rPr lang="en-US" altLang="ko-KR" dirty="0" smtClean="0"/>
              <a:t>125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형태</a:t>
            </a:r>
            <a:r>
              <a:rPr lang="en-US" altLang="ko-KR" dirty="0"/>
              <a:t>			: Wall</a:t>
            </a:r>
            <a:r>
              <a:rPr lang="ko-KR" altLang="en-US" dirty="0"/>
              <a:t>형 </a:t>
            </a:r>
            <a:r>
              <a:rPr lang="en-US" altLang="ko-KR" dirty="0"/>
              <a:t>/ </a:t>
            </a:r>
            <a:r>
              <a:rPr lang="ko-KR" altLang="en-US" dirty="0" err="1"/>
              <a:t>옥내외겸용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무게</a:t>
            </a:r>
            <a:r>
              <a:rPr lang="en-US" altLang="ko-KR" dirty="0"/>
              <a:t>			: </a:t>
            </a:r>
            <a:r>
              <a:rPr lang="en-US" altLang="ko-KR" dirty="0" smtClean="0"/>
              <a:t>2.1kg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음압감도</a:t>
            </a:r>
            <a:r>
              <a:rPr lang="en-US" altLang="ko-KR" dirty="0"/>
              <a:t>			: 89dB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종류</a:t>
            </a:r>
            <a:r>
              <a:rPr lang="en-US" altLang="ko-KR" dirty="0"/>
              <a:t>			: </a:t>
            </a:r>
            <a:r>
              <a:rPr lang="ko-KR" altLang="en-US" dirty="0" err="1"/>
              <a:t>컬럼스피커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색상</a:t>
            </a:r>
            <a:r>
              <a:rPr lang="en-US" altLang="ko-KR" dirty="0"/>
              <a:t>			: GRAY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재질</a:t>
            </a:r>
            <a:r>
              <a:rPr lang="en-US" altLang="ko-KR" dirty="0"/>
              <a:t>			: </a:t>
            </a:r>
            <a:r>
              <a:rPr lang="ko-KR" altLang="en-US" dirty="0"/>
              <a:t>알루미늄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DCL010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COLUMN SPEAKER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4" b="5347"/>
          <a:stretch/>
        </p:blipFill>
        <p:spPr>
          <a:xfrm>
            <a:off x="1915690" y="1089968"/>
            <a:ext cx="3169494" cy="2705101"/>
          </a:xfrm>
        </p:spPr>
      </p:pic>
    </p:spTree>
    <p:extLst>
      <p:ext uri="{BB962C8B-B14F-4D97-AF65-F5344CB8AC3E}">
        <p14:creationId xmlns:p14="http://schemas.microsoft.com/office/powerpoint/2010/main" val="223559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21</Words>
  <Application>Microsoft Office PowerPoint</Application>
  <PresentationFormat>A4 용지(210x297mm)</PresentationFormat>
  <Paragraphs>15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96</cp:revision>
  <cp:lastPrinted>2013-05-06T09:04:50Z</cp:lastPrinted>
  <dcterms:created xsi:type="dcterms:W3CDTF">2013-05-06T00:21:39Z</dcterms:created>
  <dcterms:modified xsi:type="dcterms:W3CDTF">2024-10-25T08:53:13Z</dcterms:modified>
</cp:coreProperties>
</file>