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싱글</a:t>
            </a:r>
            <a:r>
              <a:rPr lang="ko-KR" altLang="en-US" dirty="0" smtClean="0"/>
              <a:t> </a:t>
            </a:r>
            <a:r>
              <a:rPr lang="en-US" altLang="ko-KR" dirty="0" smtClean="0"/>
              <a:t>15</a:t>
            </a:r>
            <a:r>
              <a:rPr lang="ko-KR" altLang="en-US" dirty="0"/>
              <a:t>인</a:t>
            </a:r>
            <a:r>
              <a:rPr lang="ko-KR" altLang="en-US" dirty="0" smtClean="0"/>
              <a:t>치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라인어레이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서브우퍼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정격출력</a:t>
            </a:r>
            <a:r>
              <a:rPr lang="en-US" altLang="ko-KR" dirty="0" smtClean="0"/>
              <a:t>	</a:t>
            </a:r>
            <a:r>
              <a:rPr lang="en-US" altLang="ko-KR" dirty="0"/>
              <a:t>		: 500W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음압</a:t>
            </a:r>
            <a:r>
              <a:rPr lang="en-US" altLang="ko-KR" dirty="0" smtClean="0"/>
              <a:t>	</a:t>
            </a:r>
            <a:r>
              <a:rPr lang="en-US" altLang="ko-KR" dirty="0"/>
              <a:t>		</a:t>
            </a:r>
            <a:r>
              <a:rPr lang="en-US" altLang="ko-KR"/>
              <a:t>: </a:t>
            </a:r>
            <a:r>
              <a:rPr lang="en-US" altLang="ko-KR" smtClean="0"/>
              <a:t>91dB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임피던스</a:t>
            </a:r>
            <a:r>
              <a:rPr lang="en-US" altLang="ko-KR" dirty="0" smtClean="0"/>
              <a:t>	</a:t>
            </a:r>
            <a:r>
              <a:rPr lang="en-US" altLang="ko-KR" dirty="0"/>
              <a:t>		: 8</a:t>
            </a:r>
            <a:r>
              <a:rPr lang="el-GR" altLang="ko-KR" dirty="0" smtClean="0"/>
              <a:t>Ω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주파수범위</a:t>
            </a:r>
            <a:r>
              <a:rPr lang="en-US" altLang="ko-KR" dirty="0" smtClean="0"/>
              <a:t>	</a:t>
            </a:r>
            <a:r>
              <a:rPr lang="en-US" altLang="ko-KR" dirty="0"/>
              <a:t>		: </a:t>
            </a:r>
            <a:r>
              <a:rPr lang="en-US" altLang="ko-KR" dirty="0" smtClean="0"/>
              <a:t>40~550Hz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외형 규격</a:t>
            </a:r>
            <a:r>
              <a:rPr lang="en-US" altLang="ko-KR" dirty="0"/>
              <a:t>(W x H x </a:t>
            </a:r>
            <a:r>
              <a:rPr lang="en-US" altLang="ko-KR" dirty="0" smtClean="0"/>
              <a:t>D)mm	</a:t>
            </a:r>
            <a:r>
              <a:rPr lang="en-US" altLang="ko-KR" dirty="0"/>
              <a:t>	: 660 x 600 x </a:t>
            </a:r>
            <a:r>
              <a:rPr lang="en-US" altLang="ko-KR" dirty="0" smtClean="0"/>
              <a:t>790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무게 </a:t>
            </a:r>
            <a:r>
              <a:rPr lang="en-US" altLang="ko-KR" dirty="0"/>
              <a:t>	</a:t>
            </a:r>
            <a:r>
              <a:rPr lang="en-US" altLang="ko-KR" dirty="0" smtClean="0"/>
              <a:t>	</a:t>
            </a:r>
            <a:r>
              <a:rPr lang="en-US" altLang="ko-KR" dirty="0"/>
              <a:t>	: 56</a:t>
            </a:r>
            <a:r>
              <a:rPr lang="ko-KR" altLang="en-US" dirty="0" smtClean="0"/>
              <a:t>㎏</a:t>
            </a: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DLW115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9"/>
            <a:ext cx="3286968" cy="281682"/>
          </a:xfrm>
        </p:spPr>
        <p:txBody>
          <a:bodyPr/>
          <a:lstStyle/>
          <a:p>
            <a:r>
              <a:rPr lang="en-US" altLang="ko-KR" dirty="0" smtClean="0"/>
              <a:t>LINE ARRAY SUB WOOFER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b="11260"/>
          <a:stretch/>
        </p:blipFill>
        <p:spPr>
          <a:xfrm>
            <a:off x="1916832" y="1306285"/>
            <a:ext cx="3025478" cy="2312127"/>
          </a:xfrm>
        </p:spPr>
      </p:pic>
    </p:spTree>
    <p:extLst>
      <p:ext uri="{BB962C8B-B14F-4D97-AF65-F5344CB8AC3E}">
        <p14:creationId xmlns:p14="http://schemas.microsoft.com/office/powerpoint/2010/main" val="24208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</Words>
  <Application>Microsoft Office PowerPoint</Application>
  <PresentationFormat>A4 용지(210x297mm)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203</cp:revision>
  <cp:lastPrinted>2013-05-06T09:04:50Z</cp:lastPrinted>
  <dcterms:created xsi:type="dcterms:W3CDTF">2013-05-06T00:21:39Z</dcterms:created>
  <dcterms:modified xsi:type="dcterms:W3CDTF">2024-10-25T09:00:18Z</dcterms:modified>
</cp:coreProperties>
</file>