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1" r:id="rId2"/>
  </p:sldIdLst>
  <p:sldSz cx="6858000" cy="9906000" type="A4"/>
  <p:notesSz cx="6807200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4B4B"/>
    <a:srgbClr val="3D3D3D"/>
    <a:srgbClr val="515151"/>
    <a:srgbClr val="737373"/>
    <a:srgbClr val="979797"/>
    <a:srgbClr val="E6E6E6"/>
    <a:srgbClr val="D5E3FB"/>
    <a:srgbClr val="DCE0F4"/>
    <a:srgbClr val="D7D8F9"/>
    <a:srgbClr val="2E50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3444" y="-108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608588-9A02-4E95-9A70-AFE9DE755D31}" type="datetimeFigureOut">
              <a:rPr lang="ko-KR" altLang="en-US" smtClean="0"/>
              <a:t>2024-10-25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6125"/>
            <a:ext cx="25781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EECF2B-0C1C-4879-B86A-E8F3E3700B2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5568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ECF2B-0C1C-4879-B86A-E8F3E3700B26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3798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내용 개체 틀 2"/>
          <p:cNvSpPr>
            <a:spLocks noGrp="1"/>
          </p:cNvSpPr>
          <p:nvPr>
            <p:ph idx="14"/>
          </p:nvPr>
        </p:nvSpPr>
        <p:spPr>
          <a:xfrm>
            <a:off x="476672" y="4088904"/>
            <a:ext cx="6048672" cy="1440160"/>
          </a:xfrm>
          <a:prstGeom prst="rect">
            <a:avLst/>
          </a:prstGeom>
        </p:spPr>
        <p:txBody>
          <a:bodyPr anchor="t" anchorCtr="0"/>
          <a:lstStyle>
            <a:lvl1pPr algn="l">
              <a:defRPr sz="1100" b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/>
            <a:endParaRPr lang="ko-KR" altLang="en-US" dirty="0"/>
          </a:p>
        </p:txBody>
      </p:sp>
      <p:sp>
        <p:nvSpPr>
          <p:cNvPr id="9" name="내용 개체 틀 2"/>
          <p:cNvSpPr>
            <a:spLocks noGrp="1"/>
          </p:cNvSpPr>
          <p:nvPr>
            <p:ph idx="15"/>
          </p:nvPr>
        </p:nvSpPr>
        <p:spPr>
          <a:xfrm>
            <a:off x="476672" y="5889104"/>
            <a:ext cx="6048672" cy="3470898"/>
          </a:xfrm>
          <a:prstGeom prst="rect">
            <a:avLst/>
          </a:prstGeom>
        </p:spPr>
        <p:txBody>
          <a:bodyPr anchor="t" anchorCtr="0"/>
          <a:lstStyle>
            <a:lvl1pPr algn="l">
              <a:defRPr sz="1100" b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/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6"/>
          </p:nvPr>
        </p:nvSpPr>
        <p:spPr>
          <a:xfrm>
            <a:off x="215462" y="464493"/>
            <a:ext cx="2565466" cy="5048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20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/>
            <a:endParaRPr lang="ko-KR" altLang="en-US" dirty="0"/>
          </a:p>
        </p:txBody>
      </p:sp>
      <p:sp>
        <p:nvSpPr>
          <p:cNvPr id="11" name="텍스트 개체 틀 3"/>
          <p:cNvSpPr>
            <a:spLocks noGrp="1"/>
          </p:cNvSpPr>
          <p:nvPr>
            <p:ph type="body" sz="quarter" idx="17"/>
          </p:nvPr>
        </p:nvSpPr>
        <p:spPr>
          <a:xfrm>
            <a:off x="214040" y="350838"/>
            <a:ext cx="2132856" cy="28803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140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/>
            <a:endParaRPr lang="ko-KR" altLang="en-US" dirty="0"/>
          </a:p>
        </p:txBody>
      </p:sp>
      <p:sp>
        <p:nvSpPr>
          <p:cNvPr id="6" name="내용 개체 틀 2"/>
          <p:cNvSpPr>
            <a:spLocks noGrp="1"/>
          </p:cNvSpPr>
          <p:nvPr>
            <p:ph idx="18"/>
          </p:nvPr>
        </p:nvSpPr>
        <p:spPr>
          <a:xfrm>
            <a:off x="476672" y="1280592"/>
            <a:ext cx="6048672" cy="2304256"/>
          </a:xfrm>
          <a:prstGeom prst="rect">
            <a:avLst/>
          </a:prstGeom>
        </p:spPr>
        <p:txBody>
          <a:bodyPr anchor="t" anchorCtr="0"/>
          <a:lstStyle>
            <a:lvl1pPr algn="l">
              <a:defRPr sz="1100" b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1558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텍스트 개체 틀 15"/>
          <p:cNvSpPr txBox="1">
            <a:spLocks/>
          </p:cNvSpPr>
          <p:nvPr userDrawn="1"/>
        </p:nvSpPr>
        <p:spPr>
          <a:xfrm>
            <a:off x="4365104" y="2000672"/>
            <a:ext cx="2088232" cy="43204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60648" y="3787527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제품특징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260648" y="5578764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제품사양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3861048" y="9449246"/>
            <a:ext cx="29969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950" b="1" kern="1200" dirty="0" smtClean="0">
                <a:solidFill>
                  <a:srgbClr val="737373"/>
                </a:solidFill>
                <a:effectLst/>
                <a:latin typeface="+mn-lt"/>
                <a:ea typeface="+mn-ea"/>
                <a:cs typeface="+mn-cs"/>
              </a:rPr>
              <a:t>강원특별자치도 철원군 서면 </a:t>
            </a:r>
            <a:r>
              <a:rPr lang="ko-KR" altLang="en-US" sz="950" b="1" kern="1200" dirty="0" err="1" smtClean="0">
                <a:solidFill>
                  <a:srgbClr val="737373"/>
                </a:solidFill>
                <a:effectLst/>
                <a:latin typeface="+mn-lt"/>
                <a:ea typeface="+mn-ea"/>
                <a:cs typeface="+mn-cs"/>
              </a:rPr>
              <a:t>금강로</a:t>
            </a:r>
            <a:r>
              <a:rPr lang="ko-KR" altLang="en-US" sz="950" b="1" kern="1200" dirty="0" smtClean="0">
                <a:solidFill>
                  <a:srgbClr val="737373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950" b="1" kern="1200" dirty="0" smtClean="0">
                <a:solidFill>
                  <a:srgbClr val="737373"/>
                </a:solidFill>
                <a:effectLst/>
                <a:latin typeface="+mn-lt"/>
                <a:ea typeface="+mn-ea"/>
                <a:cs typeface="+mn-cs"/>
              </a:rPr>
              <a:t>7400, C</a:t>
            </a:r>
            <a:r>
              <a:rPr lang="ko-KR" altLang="en-US" sz="950" b="1" kern="1200" dirty="0" smtClean="0">
                <a:solidFill>
                  <a:srgbClr val="737373"/>
                </a:solidFill>
                <a:effectLst/>
                <a:latin typeface="+mn-lt"/>
                <a:ea typeface="+mn-ea"/>
                <a:cs typeface="+mn-cs"/>
              </a:rPr>
              <a:t>동 </a:t>
            </a:r>
            <a:r>
              <a:rPr lang="en-US" altLang="ko-KR" sz="950" b="1" kern="1200" dirty="0" smtClean="0">
                <a:solidFill>
                  <a:srgbClr val="737373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ko-KR" altLang="en-US" sz="950" b="1" kern="1200" dirty="0" smtClean="0">
                <a:solidFill>
                  <a:srgbClr val="737373"/>
                </a:solidFill>
                <a:effectLst/>
                <a:latin typeface="+mn-lt"/>
                <a:ea typeface="+mn-ea"/>
                <a:cs typeface="+mn-cs"/>
              </a:rPr>
              <a:t>층</a:t>
            </a:r>
            <a:endParaRPr lang="en-US" altLang="ko-KR" sz="950" b="1" kern="1200" dirty="0" smtClean="0">
              <a:solidFill>
                <a:srgbClr val="737373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300" b="1" dirty="0" smtClean="0">
              <a:solidFill>
                <a:srgbClr val="737373"/>
              </a:solidFill>
              <a:latin typeface="+mn-lt"/>
              <a:ea typeface="+mn-ea"/>
            </a:endParaRPr>
          </a:p>
          <a:p>
            <a:pPr algn="l"/>
            <a:r>
              <a:rPr lang="ko-KR" altLang="en-US" sz="950" b="1" dirty="0" smtClean="0">
                <a:solidFill>
                  <a:srgbClr val="737373"/>
                </a:solidFill>
                <a:latin typeface="+mn-lt"/>
                <a:ea typeface="+mn-ea"/>
              </a:rPr>
              <a:t>전화 </a:t>
            </a:r>
            <a:r>
              <a:rPr lang="en-US" altLang="ko-KR" sz="950" b="1" dirty="0" smtClean="0">
                <a:solidFill>
                  <a:srgbClr val="737373"/>
                </a:solidFill>
                <a:latin typeface="+mn-lt"/>
                <a:ea typeface="+mn-ea"/>
              </a:rPr>
              <a:t>: 033-951-9951  </a:t>
            </a:r>
            <a:r>
              <a:rPr lang="ko-KR" altLang="en-US" sz="950" b="1" dirty="0" smtClean="0">
                <a:solidFill>
                  <a:srgbClr val="737373"/>
                </a:solidFill>
                <a:latin typeface="+mn-lt"/>
                <a:ea typeface="+mn-ea"/>
              </a:rPr>
              <a:t>팩스 </a:t>
            </a:r>
            <a:r>
              <a:rPr lang="en-US" altLang="ko-KR" sz="950" b="1" dirty="0" smtClean="0">
                <a:solidFill>
                  <a:srgbClr val="737373"/>
                </a:solidFill>
                <a:latin typeface="+mn-lt"/>
                <a:ea typeface="+mn-ea"/>
              </a:rPr>
              <a:t>: 02-6442-4210 </a:t>
            </a:r>
            <a:endParaRPr lang="ko-KR" altLang="en-US" sz="950" b="1" dirty="0">
              <a:solidFill>
                <a:srgbClr val="737373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86116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1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1" hangingPunct="1">
        <a:spcBef>
          <a:spcPct val="20000"/>
        </a:spcBef>
        <a:buFont typeface="Arial" pitchFamily="34" charset="0"/>
        <a:buNone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dirty="0" smtClean="0"/>
              <a:t>8</a:t>
            </a:r>
            <a:r>
              <a:rPr lang="ko-KR" altLang="en-US" dirty="0" smtClean="0"/>
              <a:t>인치 </a:t>
            </a:r>
            <a:r>
              <a:rPr lang="en-US" altLang="ko-KR" dirty="0" smtClean="0"/>
              <a:t>2WAY </a:t>
            </a:r>
            <a:r>
              <a:rPr lang="ko-KR" altLang="en-US" dirty="0" smtClean="0"/>
              <a:t>포인트 소스 </a:t>
            </a:r>
            <a:r>
              <a:rPr lang="ko-KR" altLang="en-US" dirty="0"/>
              <a:t>스피커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ko-KR" altLang="en-US" dirty="0"/>
              <a:t>정격출력</a:t>
            </a:r>
            <a:r>
              <a:rPr lang="en-US" altLang="ko-KR" dirty="0"/>
              <a:t>	</a:t>
            </a:r>
            <a:r>
              <a:rPr lang="en-US" altLang="ko-KR" dirty="0" smtClean="0"/>
              <a:t>	</a:t>
            </a:r>
            <a:r>
              <a:rPr lang="en-US" altLang="ko-KR" dirty="0"/>
              <a:t>	: 150W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ko-KR" altLang="en-US" dirty="0" err="1"/>
              <a:t>음압</a:t>
            </a:r>
            <a:r>
              <a:rPr lang="en-US" altLang="ko-KR" dirty="0"/>
              <a:t>		</a:t>
            </a:r>
            <a:r>
              <a:rPr lang="en-US" altLang="ko-KR" dirty="0" smtClean="0"/>
              <a:t>	: </a:t>
            </a:r>
            <a:r>
              <a:rPr lang="en-US" altLang="ko-KR" dirty="0" smtClean="0"/>
              <a:t>91dB </a:t>
            </a:r>
            <a:endParaRPr lang="en-US" altLang="ko-KR" dirty="0"/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ko-KR" altLang="en-US" dirty="0" err="1" smtClean="0"/>
              <a:t>임피던스</a:t>
            </a:r>
            <a:r>
              <a:rPr lang="en-US" altLang="ko-KR" dirty="0" smtClean="0"/>
              <a:t>	</a:t>
            </a:r>
            <a:r>
              <a:rPr lang="en-US" altLang="ko-KR" dirty="0"/>
              <a:t>		: 8</a:t>
            </a:r>
            <a:r>
              <a:rPr lang="el-GR" altLang="ko-KR" dirty="0" smtClean="0"/>
              <a:t>Ω</a:t>
            </a:r>
            <a:r>
              <a:rPr lang="en-US" altLang="ko-KR" dirty="0" smtClean="0"/>
              <a:t> </a:t>
            </a:r>
            <a:endParaRPr lang="en-US" altLang="ko-KR" dirty="0"/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ko-KR" altLang="en-US" dirty="0"/>
              <a:t>정격입력</a:t>
            </a:r>
            <a:r>
              <a:rPr lang="en-US" altLang="ko-KR" dirty="0"/>
              <a:t>	</a:t>
            </a:r>
            <a:r>
              <a:rPr lang="en-US" altLang="ko-KR" dirty="0" smtClean="0"/>
              <a:t>	</a:t>
            </a:r>
            <a:r>
              <a:rPr lang="en-US" altLang="ko-KR" dirty="0"/>
              <a:t>	: 150W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ko-KR" altLang="en-US" dirty="0" smtClean="0"/>
              <a:t>주파수범위</a:t>
            </a:r>
            <a:r>
              <a:rPr lang="en-US" altLang="ko-KR" dirty="0" smtClean="0"/>
              <a:t>	</a:t>
            </a:r>
            <a:r>
              <a:rPr lang="en-US" altLang="ko-KR" dirty="0"/>
              <a:t>		: </a:t>
            </a:r>
            <a:r>
              <a:rPr lang="en-US" altLang="ko-KR" dirty="0" smtClean="0"/>
              <a:t>650~18000Hz </a:t>
            </a:r>
            <a:endParaRPr lang="ko-KR" altLang="en-US" dirty="0"/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ko-KR" altLang="en-US" dirty="0"/>
              <a:t>외형 규격</a:t>
            </a:r>
            <a:r>
              <a:rPr lang="en-US" altLang="ko-KR" dirty="0"/>
              <a:t>(W x H x </a:t>
            </a:r>
            <a:r>
              <a:rPr lang="en-US" altLang="ko-KR" dirty="0" smtClean="0"/>
              <a:t>D)mm	</a:t>
            </a:r>
            <a:r>
              <a:rPr lang="en-US" altLang="ko-KR" dirty="0"/>
              <a:t>	: 270 x 410 x </a:t>
            </a:r>
            <a:r>
              <a:rPr lang="en-US" altLang="ko-KR" dirty="0" smtClean="0"/>
              <a:t>280</a:t>
            </a:r>
            <a:r>
              <a:rPr lang="en-US" altLang="ko-KR" dirty="0"/>
              <a:t> </a:t>
            </a:r>
            <a:r>
              <a:rPr lang="en-US" altLang="ko-KR" dirty="0" smtClean="0"/>
              <a:t> </a:t>
            </a:r>
            <a:endParaRPr lang="ko-KR" altLang="en-US" dirty="0"/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ko-KR" altLang="en-US" dirty="0"/>
              <a:t>무게 </a:t>
            </a:r>
            <a:r>
              <a:rPr lang="en-US" altLang="ko-KR" dirty="0"/>
              <a:t>	</a:t>
            </a:r>
            <a:r>
              <a:rPr lang="en-US" altLang="ko-KR" dirty="0" smtClean="0"/>
              <a:t>	</a:t>
            </a:r>
            <a:r>
              <a:rPr lang="en-US" altLang="ko-KR" dirty="0"/>
              <a:t>	: 8.7</a:t>
            </a:r>
            <a:r>
              <a:rPr lang="ko-KR" altLang="en-US" dirty="0" smtClean="0"/>
              <a:t>㎏</a:t>
            </a:r>
            <a:r>
              <a:rPr lang="en-US" altLang="ko-KR" smtClean="0"/>
              <a:t> </a:t>
            </a:r>
            <a:endParaRPr lang="en-US" altLang="ko-KR" dirty="0" smtClean="0"/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ko-KR" altLang="en-US" dirty="0" smtClean="0"/>
              <a:t>형태</a:t>
            </a:r>
            <a:r>
              <a:rPr lang="en-US" altLang="ko-KR" dirty="0" smtClean="0"/>
              <a:t>			: </a:t>
            </a:r>
            <a:r>
              <a:rPr lang="en-US" altLang="ko-KR" dirty="0"/>
              <a:t>2Way full </a:t>
            </a:r>
            <a:r>
              <a:rPr lang="en-US" altLang="ko-KR" dirty="0" smtClean="0"/>
              <a:t>range</a:t>
            </a:r>
            <a:endParaRPr lang="en-US" altLang="ko-KR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ko-KR" dirty="0" smtClean="0"/>
              <a:t>DSP208</a:t>
            </a:r>
            <a:endParaRPr lang="en-US" altLang="ko-KR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7"/>
          </p:nvPr>
        </p:nvSpPr>
        <p:spPr>
          <a:xfrm>
            <a:off x="214040" y="350839"/>
            <a:ext cx="3286968" cy="281682"/>
          </a:xfrm>
        </p:spPr>
        <p:txBody>
          <a:bodyPr/>
          <a:lstStyle/>
          <a:p>
            <a:r>
              <a:rPr lang="en-US" altLang="ko-KR" dirty="0" smtClean="0"/>
              <a:t>POINT SOURCE SPEAKER</a:t>
            </a:r>
            <a:endParaRPr lang="ko-KR" altLang="en-US" dirty="0"/>
          </a:p>
        </p:txBody>
      </p:sp>
      <p:pic>
        <p:nvPicPr>
          <p:cNvPr id="7" name="내용 개체 틀 6"/>
          <p:cNvPicPr>
            <a:picLocks noGrp="1" noChangeAspect="1"/>
          </p:cNvPicPr>
          <p:nvPr>
            <p:ph idx="18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600" y="1064320"/>
            <a:ext cx="2736552" cy="2736552"/>
          </a:xfrm>
        </p:spPr>
      </p:pic>
    </p:spTree>
    <p:extLst>
      <p:ext uri="{BB962C8B-B14F-4D97-AF65-F5344CB8AC3E}">
        <p14:creationId xmlns:p14="http://schemas.microsoft.com/office/powerpoint/2010/main" val="24208057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1197</TotalTime>
  <Words>12</Words>
  <Application>Microsoft Office PowerPoint</Application>
  <PresentationFormat>A4 용지(210x297mm)</PresentationFormat>
  <Paragraphs>13</Paragraphs>
  <Slides>1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2" baseType="lpstr">
      <vt:lpstr>Office 테마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정수정</dc:creator>
  <cp:lastModifiedBy>jsm</cp:lastModifiedBy>
  <cp:revision>199</cp:revision>
  <cp:lastPrinted>2013-05-06T09:04:50Z</cp:lastPrinted>
  <dcterms:created xsi:type="dcterms:W3CDTF">2013-05-06T00:21:39Z</dcterms:created>
  <dcterms:modified xsi:type="dcterms:W3CDTF">2024-10-25T08:59:45Z</dcterms:modified>
</cp:coreProperties>
</file>