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48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CF2B-0C1C-4879-B86A-E8F3E3700B2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79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5"/>
          <p:cNvSpPr txBox="1">
            <a:spLocks/>
          </p:cNvSpPr>
          <p:nvPr userDrawn="1"/>
        </p:nvSpPr>
        <p:spPr>
          <a:xfrm>
            <a:off x="4365104" y="2000672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 smtClean="0"/>
              <a:t>6</a:t>
            </a:r>
            <a:r>
              <a:rPr lang="ko-KR" altLang="en-US" dirty="0" smtClean="0"/>
              <a:t>인치 </a:t>
            </a:r>
            <a:r>
              <a:rPr lang="en-US" altLang="ko-KR" dirty="0" smtClean="0"/>
              <a:t>2WAY </a:t>
            </a:r>
            <a:r>
              <a:rPr lang="ko-KR" altLang="en-US" dirty="0" smtClean="0"/>
              <a:t>포인트 소스 </a:t>
            </a:r>
            <a:r>
              <a:rPr lang="ko-KR" altLang="en-US" dirty="0"/>
              <a:t>스피커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/>
              <a:t>정격출력</a:t>
            </a:r>
            <a:r>
              <a:rPr lang="en-US" altLang="ko-KR" dirty="0"/>
              <a:t>		</a:t>
            </a:r>
            <a:r>
              <a:rPr lang="en-US" altLang="ko-KR" dirty="0" smtClean="0"/>
              <a:t>	: </a:t>
            </a:r>
            <a:r>
              <a:rPr lang="en-US" altLang="ko-KR" dirty="0"/>
              <a:t>100W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 err="1"/>
              <a:t>음압</a:t>
            </a:r>
            <a:r>
              <a:rPr lang="en-US" altLang="ko-KR" dirty="0"/>
              <a:t>		</a:t>
            </a:r>
            <a:r>
              <a:rPr lang="en-US" altLang="ko-KR" dirty="0" smtClean="0"/>
              <a:t>	: </a:t>
            </a:r>
            <a:r>
              <a:rPr lang="en-US" altLang="ko-KR" dirty="0"/>
              <a:t>91dB </a:t>
            </a:r>
            <a:r>
              <a:rPr lang="en-US" altLang="ko-KR" dirty="0" smtClean="0"/>
              <a:t> </a:t>
            </a:r>
            <a:endParaRPr lang="en-US" altLang="ko-KR" dirty="0" smtClean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임피던스</a:t>
            </a:r>
            <a:r>
              <a:rPr lang="en-US" altLang="ko-KR" dirty="0"/>
              <a:t>		</a:t>
            </a:r>
            <a:r>
              <a:rPr lang="en-US" altLang="ko-KR" dirty="0" smtClean="0"/>
              <a:t>	: </a:t>
            </a:r>
            <a:r>
              <a:rPr lang="en-US" altLang="ko-KR" dirty="0"/>
              <a:t>8</a:t>
            </a:r>
            <a:r>
              <a:rPr lang="el-GR" altLang="ko-KR" dirty="0" smtClean="0"/>
              <a:t>Ω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주파수범위</a:t>
            </a:r>
            <a:r>
              <a:rPr lang="en-US" altLang="ko-KR" dirty="0"/>
              <a:t>		</a:t>
            </a:r>
            <a:r>
              <a:rPr lang="en-US" altLang="ko-KR" dirty="0" smtClean="0"/>
              <a:t>	: 82~16000Hz</a:t>
            </a:r>
            <a:endParaRPr lang="ko-KR" altLang="en-US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/>
              <a:t>외형 규격</a:t>
            </a:r>
            <a:r>
              <a:rPr lang="en-US" altLang="ko-KR" dirty="0"/>
              <a:t>(W x H x </a:t>
            </a:r>
            <a:r>
              <a:rPr lang="en-US" altLang="ko-KR" dirty="0" smtClean="0"/>
              <a:t>D)mm</a:t>
            </a:r>
            <a:r>
              <a:rPr lang="en-US" altLang="ko-KR" dirty="0"/>
              <a:t>	</a:t>
            </a:r>
            <a:r>
              <a:rPr lang="en-US" altLang="ko-KR" dirty="0" smtClean="0"/>
              <a:t>	: </a:t>
            </a:r>
            <a:r>
              <a:rPr lang="en-US" altLang="ko-KR" dirty="0"/>
              <a:t>240 x 370 x </a:t>
            </a:r>
            <a:r>
              <a:rPr lang="en-US" altLang="ko-KR" dirty="0" smtClean="0"/>
              <a:t>250 </a:t>
            </a:r>
            <a:endParaRPr lang="ko-KR" altLang="en-US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/>
              <a:t>무게 </a:t>
            </a:r>
            <a:r>
              <a:rPr lang="en-US" altLang="ko-KR" dirty="0"/>
              <a:t>		</a:t>
            </a:r>
            <a:r>
              <a:rPr lang="en-US" altLang="ko-KR" dirty="0" smtClean="0"/>
              <a:t>	: 7</a:t>
            </a:r>
            <a:r>
              <a:rPr lang="ko-KR" altLang="en-US" dirty="0" smtClean="0"/>
              <a:t>㎏</a:t>
            </a:r>
            <a:r>
              <a:rPr lang="en-US" altLang="ko-KR" smtClean="0"/>
              <a:t> </a:t>
            </a:r>
            <a:endParaRPr lang="en-US" altLang="ko-KR" dirty="0" smtClean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형태</a:t>
            </a:r>
            <a:r>
              <a:rPr lang="en-US" altLang="ko-KR" dirty="0"/>
              <a:t>	</a:t>
            </a:r>
            <a:r>
              <a:rPr lang="en-US" altLang="ko-KR" dirty="0" smtClean="0"/>
              <a:t>		: </a:t>
            </a:r>
            <a:r>
              <a:rPr lang="en-US" altLang="ko-KR" dirty="0"/>
              <a:t>2Way full range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/>
              <a:t>DSP206</a:t>
            </a: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>
          <a:xfrm>
            <a:off x="214040" y="350839"/>
            <a:ext cx="3286968" cy="281682"/>
          </a:xfrm>
        </p:spPr>
        <p:txBody>
          <a:bodyPr/>
          <a:lstStyle/>
          <a:p>
            <a:r>
              <a:rPr lang="en-US" altLang="ko-KR" dirty="0" smtClean="0"/>
              <a:t>POINT SOURCE SPEAKER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48" y="1090247"/>
            <a:ext cx="2737446" cy="2737446"/>
          </a:xfrm>
        </p:spPr>
      </p:pic>
    </p:spTree>
    <p:extLst>
      <p:ext uri="{BB962C8B-B14F-4D97-AF65-F5344CB8AC3E}">
        <p14:creationId xmlns:p14="http://schemas.microsoft.com/office/powerpoint/2010/main" val="242080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12</Words>
  <Application>Microsoft Office PowerPoint</Application>
  <PresentationFormat>A4 용지(210x297mm)</PresentationFormat>
  <Paragraphs>12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198</cp:revision>
  <cp:lastPrinted>2013-05-06T09:04:50Z</cp:lastPrinted>
  <dcterms:created xsi:type="dcterms:W3CDTF">2013-05-06T00:21:39Z</dcterms:created>
  <dcterms:modified xsi:type="dcterms:W3CDTF">2024-10-25T08:59:31Z</dcterms:modified>
</cp:coreProperties>
</file>