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듀얼</a:t>
            </a:r>
            <a:r>
              <a:rPr lang="ko-KR" altLang="en-US" dirty="0"/>
              <a:t> </a:t>
            </a:r>
            <a:r>
              <a:rPr lang="en-US" altLang="ko-KR" dirty="0"/>
              <a:t>15</a:t>
            </a:r>
            <a:r>
              <a:rPr lang="ko-KR" altLang="en-US" dirty="0"/>
              <a:t>인치 </a:t>
            </a:r>
            <a:r>
              <a:rPr lang="ko-KR" altLang="en-US" dirty="0" err="1"/>
              <a:t>라인어레이</a:t>
            </a:r>
            <a:r>
              <a:rPr lang="ko-KR" altLang="en-US" dirty="0"/>
              <a:t> </a:t>
            </a:r>
            <a:r>
              <a:rPr lang="ko-KR" altLang="en-US" dirty="0" err="1"/>
              <a:t>서브우퍼</a:t>
            </a:r>
            <a:r>
              <a:rPr lang="ko-KR" altLang="en-US" dirty="0"/>
              <a:t> 스피커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700W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음압</a:t>
            </a:r>
            <a:r>
              <a:rPr lang="en-US" altLang="ko-KR" dirty="0"/>
              <a:t>			: </a:t>
            </a:r>
            <a:r>
              <a:rPr lang="en-US" altLang="ko-KR" dirty="0" smtClean="0"/>
              <a:t>87dB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임피던스</a:t>
            </a:r>
            <a:r>
              <a:rPr lang="en-US" altLang="ko-KR" dirty="0"/>
              <a:t>			: 8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44Hz-560Hz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외형규격 </a:t>
            </a:r>
            <a:r>
              <a:rPr lang="en-US" altLang="ko-KR" dirty="0"/>
              <a:t>(W x H x D)mm		: 625 x 530 x </a:t>
            </a:r>
            <a:r>
              <a:rPr lang="en-US" altLang="ko-KR" dirty="0" smtClean="0"/>
              <a:t>535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형태</a:t>
            </a:r>
            <a:r>
              <a:rPr lang="en-US" altLang="ko-KR" dirty="0"/>
              <a:t>			: </a:t>
            </a:r>
            <a:r>
              <a:rPr lang="ko-KR" altLang="en-US" dirty="0" err="1"/>
              <a:t>라인어레이</a:t>
            </a:r>
            <a:r>
              <a:rPr lang="ko-KR" altLang="en-US" dirty="0"/>
              <a:t> </a:t>
            </a:r>
            <a:r>
              <a:rPr lang="ko-KR" altLang="en-US" dirty="0" err="1"/>
              <a:t>서브우퍼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</a:t>
            </a:r>
            <a:r>
              <a:rPr lang="en-US" altLang="ko-KR" smtClean="0"/>
              <a:t>44kg</a:t>
            </a:r>
            <a:r>
              <a:rPr lang="en-US" altLang="ko-KR"/>
              <a:t> </a:t>
            </a:r>
            <a:r>
              <a:rPr lang="en-US" altLang="ko-KR" smtClean="0"/>
              <a:t>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종류</a:t>
            </a:r>
            <a:r>
              <a:rPr lang="en-US" altLang="ko-KR" dirty="0"/>
              <a:t>			: </a:t>
            </a:r>
            <a:r>
              <a:rPr lang="ko-KR" altLang="en-US" dirty="0" err="1"/>
              <a:t>패시브스피커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지향각</a:t>
            </a:r>
            <a:r>
              <a:rPr lang="en-US" altLang="ko-KR" dirty="0"/>
              <a:t>			: </a:t>
            </a:r>
            <a:r>
              <a:rPr lang="ko-KR" altLang="en-US" dirty="0"/>
              <a:t>무지향성</a:t>
            </a:r>
          </a:p>
          <a:p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DLW151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/>
              <a:t>LINE ARRAY SUB WOOFER</a:t>
            </a:r>
            <a:endParaRPr lang="ko-KR" altLang="en-US" dirty="0"/>
          </a:p>
        </p:txBody>
      </p:sp>
      <p:pic>
        <p:nvPicPr>
          <p:cNvPr id="27" name="내용 개체 틀 2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11358"/>
          <a:stretch/>
        </p:blipFill>
        <p:spPr>
          <a:xfrm>
            <a:off x="1857524" y="1244599"/>
            <a:ext cx="3169494" cy="2425701"/>
          </a:xfrm>
        </p:spPr>
      </p:pic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13</Words>
  <Application>Microsoft Office PowerPoint</Application>
  <PresentationFormat>A4 용지(210x297mm)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193</cp:revision>
  <cp:lastPrinted>2013-05-06T09:04:50Z</cp:lastPrinted>
  <dcterms:created xsi:type="dcterms:W3CDTF">2013-05-06T00:21:39Z</dcterms:created>
  <dcterms:modified xsi:type="dcterms:W3CDTF">2024-10-25T08:59:16Z</dcterms:modified>
</cp:coreProperties>
</file>