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듀얼</a:t>
            </a:r>
            <a:r>
              <a:rPr lang="ko-KR" altLang="en-US" dirty="0"/>
              <a:t> </a:t>
            </a:r>
            <a:r>
              <a:rPr lang="en-US" altLang="ko-KR" dirty="0"/>
              <a:t>8</a:t>
            </a:r>
            <a:r>
              <a:rPr lang="ko-KR" altLang="en-US" dirty="0"/>
              <a:t>인치 </a:t>
            </a:r>
            <a:r>
              <a:rPr lang="en-US" altLang="ko-KR" dirty="0"/>
              <a:t>2Way </a:t>
            </a:r>
            <a:r>
              <a:rPr lang="ko-KR" altLang="en-US" dirty="0" err="1"/>
              <a:t>라인어레이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600W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94dB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16</a:t>
            </a:r>
            <a:r>
              <a:rPr lang="el-GR" altLang="ko-KR" dirty="0" smtClean="0"/>
              <a:t>Ω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63Hz-16000Hz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625 x 240 x </a:t>
            </a:r>
            <a:r>
              <a:rPr lang="en-US" altLang="ko-KR" dirty="0" smtClean="0"/>
              <a:t>535</a:t>
            </a: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 Way Line array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24kg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패시브 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120°x 12°</a:t>
            </a: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DLA082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LINE ARRAY SPEAKER</a:t>
            </a:r>
            <a:endParaRPr lang="ko-KR" altLang="en-US" dirty="0"/>
          </a:p>
        </p:txBody>
      </p:sp>
      <p:pic>
        <p:nvPicPr>
          <p:cNvPr id="25" name="내용 개체 틀 24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04" b="32005"/>
          <a:stretch/>
        </p:blipFill>
        <p:spPr>
          <a:xfrm>
            <a:off x="1159164" y="1784649"/>
            <a:ext cx="4682546" cy="149800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12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191</cp:revision>
  <cp:lastPrinted>2013-05-06T09:04:50Z</cp:lastPrinted>
  <dcterms:created xsi:type="dcterms:W3CDTF">2013-05-06T00:21:39Z</dcterms:created>
  <dcterms:modified xsi:type="dcterms:W3CDTF">2024-10-25T08:58:45Z</dcterms:modified>
</cp:coreProperties>
</file>