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348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2024-10-25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3861048" y="9449246"/>
            <a:ext cx="29969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강원특별자치도 철원군 서면 </a:t>
            </a:r>
            <a:r>
              <a:rPr lang="ko-KR" altLang="en-US" sz="950" b="1" kern="1200" dirty="0" err="1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금강로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ko-KR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7400, C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동 </a:t>
            </a:r>
            <a:r>
              <a:rPr lang="en-US" altLang="ko-KR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층</a:t>
            </a:r>
            <a:endParaRPr lang="en-US" altLang="ko-KR" sz="950" b="1" kern="1200" dirty="0" smtClean="0">
              <a:solidFill>
                <a:srgbClr val="737373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300" b="1" dirty="0" smtClean="0">
              <a:solidFill>
                <a:srgbClr val="737373"/>
              </a:solidFill>
              <a:latin typeface="+mn-lt"/>
              <a:ea typeface="+mn-ea"/>
            </a:endParaRPr>
          </a:p>
          <a:p>
            <a:pPr algn="l"/>
            <a:r>
              <a:rPr lang="ko-KR" altLang="en-US" sz="950" b="1" dirty="0" smtClean="0">
                <a:solidFill>
                  <a:srgbClr val="737373"/>
                </a:solidFill>
                <a:latin typeface="+mn-lt"/>
                <a:ea typeface="+mn-ea"/>
              </a:rPr>
              <a:t>전화 </a:t>
            </a:r>
            <a:r>
              <a:rPr lang="en-US" altLang="ko-KR" sz="950" b="1" dirty="0" smtClean="0">
                <a:solidFill>
                  <a:srgbClr val="737373"/>
                </a:solidFill>
                <a:latin typeface="+mn-lt"/>
                <a:ea typeface="+mn-ea"/>
              </a:rPr>
              <a:t>: 033-951-9951  </a:t>
            </a:r>
            <a:r>
              <a:rPr lang="ko-KR" altLang="en-US" sz="950" b="1" dirty="0" smtClean="0">
                <a:solidFill>
                  <a:srgbClr val="737373"/>
                </a:solidFill>
                <a:latin typeface="+mn-lt"/>
                <a:ea typeface="+mn-ea"/>
              </a:rPr>
              <a:t>팩스 </a:t>
            </a:r>
            <a:r>
              <a:rPr lang="en-US" altLang="ko-KR" sz="950" b="1" dirty="0" smtClean="0">
                <a:solidFill>
                  <a:srgbClr val="737373"/>
                </a:solidFill>
                <a:latin typeface="+mn-lt"/>
                <a:ea typeface="+mn-ea"/>
              </a:rPr>
              <a:t>: 02-6442-4210 </a:t>
            </a:r>
            <a:endParaRPr lang="ko-KR" altLang="en-US" sz="950" b="1" dirty="0">
              <a:solidFill>
                <a:srgbClr val="737373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듀얼</a:t>
            </a:r>
            <a:r>
              <a:rPr lang="ko-KR" altLang="en-US" dirty="0"/>
              <a:t> </a:t>
            </a:r>
            <a:r>
              <a:rPr lang="en-US" altLang="ko-KR" dirty="0"/>
              <a:t>8</a:t>
            </a:r>
            <a:r>
              <a:rPr lang="ko-KR" altLang="en-US" dirty="0"/>
              <a:t>인치 </a:t>
            </a:r>
            <a:r>
              <a:rPr lang="en-US" altLang="ko-KR" dirty="0"/>
              <a:t>2Way </a:t>
            </a:r>
            <a:r>
              <a:rPr lang="ko-KR" altLang="en-US" dirty="0" err="1"/>
              <a:t>라인어레이</a:t>
            </a:r>
            <a:r>
              <a:rPr lang="ko-KR" altLang="en-US" dirty="0"/>
              <a:t> 스피커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정격출력</a:t>
            </a:r>
            <a:r>
              <a:rPr lang="en-US" altLang="ko-KR" dirty="0"/>
              <a:t>			: 600W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음압</a:t>
            </a:r>
            <a:r>
              <a:rPr lang="en-US" altLang="ko-KR" dirty="0"/>
              <a:t>			: </a:t>
            </a:r>
            <a:r>
              <a:rPr lang="en-US" altLang="ko-KR" dirty="0" smtClean="0"/>
              <a:t>94dB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임피던스</a:t>
            </a:r>
            <a:r>
              <a:rPr lang="en-US" altLang="ko-KR" dirty="0"/>
              <a:t>			: 16</a:t>
            </a:r>
            <a:r>
              <a:rPr lang="el-GR" altLang="ko-KR" dirty="0" smtClean="0"/>
              <a:t>Ω</a:t>
            </a:r>
            <a:r>
              <a:rPr lang="en-US" altLang="ko-KR" dirty="0" smtClean="0"/>
              <a:t>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주파수범위</a:t>
            </a:r>
            <a:r>
              <a:rPr lang="en-US" altLang="ko-KR" dirty="0"/>
              <a:t>			: </a:t>
            </a:r>
            <a:r>
              <a:rPr lang="en-US" altLang="ko-KR" dirty="0" smtClean="0"/>
              <a:t>63Hz-16000Hz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625 x 240 x </a:t>
            </a:r>
            <a:r>
              <a:rPr lang="en-US" altLang="ko-KR" dirty="0" smtClean="0"/>
              <a:t>535</a:t>
            </a: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2 Way Line array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</a:t>
            </a:r>
            <a:r>
              <a:rPr lang="en-US" altLang="ko-KR"/>
              <a:t>: </a:t>
            </a:r>
            <a:r>
              <a:rPr lang="en-US" altLang="ko-KR" smtClean="0"/>
              <a:t>24kg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</a:t>
            </a:r>
            <a:r>
              <a:rPr lang="ko-KR" altLang="en-US" dirty="0"/>
              <a:t>패시브 스피커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지향각</a:t>
            </a:r>
            <a:r>
              <a:rPr lang="en-US" altLang="ko-KR" dirty="0"/>
              <a:t>			: 120°x 12°</a:t>
            </a:r>
            <a:endParaRPr lang="ko-KR" altLang="en-US" dirty="0"/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DLA082 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LINE ARRAY SPEAKER</a:t>
            </a:r>
            <a:endParaRPr lang="ko-KR" altLang="en-US" dirty="0"/>
          </a:p>
        </p:txBody>
      </p:sp>
      <p:pic>
        <p:nvPicPr>
          <p:cNvPr id="25" name="내용 개체 틀 24"/>
          <p:cNvPicPr>
            <a:picLocks noGrp="1" noChangeAspect="1"/>
          </p:cNvPicPr>
          <p:nvPr>
            <p:ph idx="18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04" b="32005"/>
          <a:stretch/>
        </p:blipFill>
        <p:spPr>
          <a:xfrm>
            <a:off x="1159164" y="1784649"/>
            <a:ext cx="4682546" cy="1498002"/>
          </a:xfrm>
        </p:spPr>
      </p:pic>
    </p:spTree>
    <p:extLst>
      <p:ext uri="{BB962C8B-B14F-4D97-AF65-F5344CB8AC3E}">
        <p14:creationId xmlns:p14="http://schemas.microsoft.com/office/powerpoint/2010/main" val="24208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</TotalTime>
  <Words>12</Words>
  <Application>Microsoft Office PowerPoint</Application>
  <PresentationFormat>A4 용지(210x297mm)</PresentationFormat>
  <Paragraphs>15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jsm</cp:lastModifiedBy>
  <cp:revision>191</cp:revision>
  <cp:lastPrinted>2013-05-06T09:04:50Z</cp:lastPrinted>
  <dcterms:created xsi:type="dcterms:W3CDTF">2013-05-06T00:21:39Z</dcterms:created>
  <dcterms:modified xsi:type="dcterms:W3CDTF">2024-10-25T08:58:45Z</dcterms:modified>
</cp:coreProperties>
</file>