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90dB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8Ω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57Hz-18000Hz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462 x </a:t>
            </a:r>
            <a:r>
              <a:rPr lang="en-US" altLang="ko-KR" dirty="0" smtClean="0"/>
              <a:t>800 </a:t>
            </a:r>
            <a:r>
              <a:rPr lang="en-US" altLang="ko-KR" dirty="0"/>
              <a:t>x </a:t>
            </a:r>
            <a:r>
              <a:rPr lang="en-US" altLang="ko-KR" dirty="0" smtClean="0"/>
              <a:t>460</a:t>
            </a: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32kg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/>
              <a:t>패시브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</a:t>
            </a:r>
            <a:r>
              <a:rPr lang="en-US" altLang="ko-KR" dirty="0" smtClean="0"/>
              <a:t>°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DPS215 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21" name="내용 개체 틀 20"/>
          <p:cNvPicPr>
            <a:picLocks noGrp="1" noChangeAspect="1"/>
          </p:cNvPicPr>
          <p:nvPr>
            <p:ph idx="18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3" b="6825"/>
          <a:stretch/>
        </p:blipFill>
        <p:spPr>
          <a:xfrm>
            <a:off x="1944100" y="1168430"/>
            <a:ext cx="2997068" cy="2606316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15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188</cp:revision>
  <cp:lastPrinted>2013-05-06T09:04:50Z</cp:lastPrinted>
  <dcterms:created xsi:type="dcterms:W3CDTF">2013-05-06T00:21:39Z</dcterms:created>
  <dcterms:modified xsi:type="dcterms:W3CDTF">2024-10-25T08:58:16Z</dcterms:modified>
</cp:coreProperties>
</file>