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1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3444" y="-10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2024-10-25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3861048" y="9449246"/>
            <a:ext cx="299695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강원특별자치도 철원군 서면 </a:t>
            </a:r>
            <a:r>
              <a:rPr lang="ko-KR" altLang="en-US" sz="950" b="1" kern="1200" dirty="0" err="1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금강로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7400, C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동 </a:t>
            </a:r>
            <a:r>
              <a:rPr lang="en-US" altLang="ko-KR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ko-KR" altLang="en-US" sz="950" b="1" kern="1200" dirty="0" smtClean="0">
                <a:solidFill>
                  <a:srgbClr val="737373"/>
                </a:solidFill>
                <a:effectLst/>
                <a:latin typeface="+mn-lt"/>
                <a:ea typeface="+mn-ea"/>
                <a:cs typeface="+mn-cs"/>
              </a:rPr>
              <a:t>층</a:t>
            </a:r>
            <a:endParaRPr lang="en-US" altLang="ko-KR" sz="950" b="1" kern="1200" dirty="0" smtClean="0">
              <a:solidFill>
                <a:srgbClr val="737373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 sz="300" b="1" dirty="0" smtClean="0">
              <a:solidFill>
                <a:srgbClr val="737373"/>
              </a:solidFill>
              <a:latin typeface="+mn-lt"/>
              <a:ea typeface="+mn-ea"/>
            </a:endParaRPr>
          </a:p>
          <a:p>
            <a:pPr algn="l"/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전화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033-951-9951  </a:t>
            </a:r>
            <a:r>
              <a:rPr lang="ko-KR" altLang="en-US" sz="950" b="1" dirty="0" smtClean="0">
                <a:solidFill>
                  <a:srgbClr val="737373"/>
                </a:solidFill>
                <a:latin typeface="+mn-lt"/>
                <a:ea typeface="+mn-ea"/>
              </a:rPr>
              <a:t>팩스 </a:t>
            </a:r>
            <a:r>
              <a:rPr lang="en-US" altLang="ko-KR" sz="950" b="1" dirty="0" smtClean="0">
                <a:solidFill>
                  <a:srgbClr val="737373"/>
                </a:solidFill>
                <a:latin typeface="+mn-lt"/>
                <a:ea typeface="+mn-ea"/>
              </a:rPr>
              <a:t>: 02-6442-4210 </a:t>
            </a:r>
            <a:endParaRPr lang="ko-KR" altLang="en-US" sz="950" b="1" dirty="0">
              <a:solidFill>
                <a:srgbClr val="737373"/>
              </a:solidFill>
              <a:latin typeface="+mn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dirty="0"/>
              <a:t>2Way </a:t>
            </a:r>
            <a:r>
              <a:rPr lang="ko-KR" altLang="en-US" dirty="0" err="1"/>
              <a:t>패시브</a:t>
            </a:r>
            <a:r>
              <a:rPr lang="ko-KR" altLang="en-US" dirty="0"/>
              <a:t>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홀컵</a:t>
            </a:r>
            <a:r>
              <a:rPr lang="ko-KR" altLang="en-US" dirty="0"/>
              <a:t> 내장</a:t>
            </a:r>
            <a:r>
              <a:rPr lang="en-US" altLang="ko-KR" dirty="0"/>
              <a:t>, </a:t>
            </a:r>
            <a:r>
              <a:rPr lang="ko-KR" altLang="en-US" dirty="0"/>
              <a:t>모니터스피커 적용 가능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정격출력</a:t>
            </a:r>
            <a:r>
              <a:rPr lang="en-US" altLang="ko-KR" dirty="0"/>
              <a:t>			: 400W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음압</a:t>
            </a:r>
            <a:r>
              <a:rPr lang="en-US" altLang="ko-KR" dirty="0"/>
              <a:t>			: </a:t>
            </a:r>
            <a:r>
              <a:rPr lang="en-US" altLang="ko-KR" dirty="0" smtClean="0"/>
              <a:t>90dB</a:t>
            </a:r>
            <a:r>
              <a:rPr lang="ko-KR" altLang="en-US" dirty="0" smtClean="0"/>
              <a:t>이상</a:t>
            </a:r>
            <a:r>
              <a:rPr lang="en-US" altLang="ko-KR" dirty="0" smtClean="0"/>
              <a:t>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임피던스</a:t>
            </a:r>
            <a:r>
              <a:rPr lang="en-US" altLang="ko-KR" dirty="0"/>
              <a:t>			: </a:t>
            </a:r>
            <a:r>
              <a:rPr lang="el-GR" altLang="ko-KR" dirty="0" smtClean="0"/>
              <a:t>8Ω</a:t>
            </a:r>
            <a:r>
              <a:rPr lang="en-US" altLang="ko-KR" dirty="0" smtClean="0"/>
              <a:t> </a:t>
            </a:r>
            <a:r>
              <a:rPr lang="en-US" altLang="ko-KR" dirty="0" smtClean="0"/>
              <a:t>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주파수범위</a:t>
            </a:r>
            <a:r>
              <a:rPr lang="en-US" altLang="ko-KR" dirty="0"/>
              <a:t>			: </a:t>
            </a:r>
            <a:r>
              <a:rPr lang="en-US" altLang="ko-KR" dirty="0" smtClean="0"/>
              <a:t>57Hz-18000Hz</a:t>
            </a: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462 x </a:t>
            </a:r>
            <a:r>
              <a:rPr lang="en-US" altLang="ko-KR" dirty="0" smtClean="0"/>
              <a:t>800 </a:t>
            </a:r>
            <a:r>
              <a:rPr lang="en-US" altLang="ko-KR" dirty="0"/>
              <a:t>x </a:t>
            </a:r>
            <a:r>
              <a:rPr lang="en-US" altLang="ko-KR" dirty="0" smtClean="0"/>
              <a:t>460</a:t>
            </a:r>
            <a:r>
              <a:rPr lang="en-US" altLang="ko-KR" dirty="0"/>
              <a:t> </a:t>
            </a:r>
            <a:r>
              <a:rPr lang="en-US" altLang="ko-KR" dirty="0" smtClean="0"/>
              <a:t>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형태</a:t>
            </a:r>
            <a:r>
              <a:rPr lang="en-US" altLang="ko-KR" dirty="0"/>
              <a:t>			: 2Way full range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</a:t>
            </a:r>
            <a:r>
              <a:rPr lang="en-US" altLang="ko-KR"/>
              <a:t>: </a:t>
            </a:r>
            <a:r>
              <a:rPr lang="en-US" altLang="ko-KR" smtClean="0"/>
              <a:t>32kg 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</a:t>
            </a:r>
            <a:r>
              <a:rPr lang="ko-KR" altLang="en-US" dirty="0"/>
              <a:t>패시브 스피커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지향각</a:t>
            </a:r>
            <a:r>
              <a:rPr lang="en-US" altLang="ko-KR" dirty="0"/>
              <a:t>			: 90° x 60</a:t>
            </a:r>
            <a:r>
              <a:rPr lang="en-US" altLang="ko-KR" dirty="0" smtClean="0"/>
              <a:t>°</a:t>
            </a: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DPS215 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>
          <a:xfrm>
            <a:off x="214040" y="350839"/>
            <a:ext cx="3286968" cy="281682"/>
          </a:xfrm>
        </p:spPr>
        <p:txBody>
          <a:bodyPr/>
          <a:lstStyle/>
          <a:p>
            <a:r>
              <a:rPr lang="en-US" altLang="ko-KR" dirty="0"/>
              <a:t>2 WAY SPEAKER</a:t>
            </a:r>
            <a:endParaRPr lang="ko-KR" altLang="en-US" dirty="0"/>
          </a:p>
        </p:txBody>
      </p:sp>
      <p:pic>
        <p:nvPicPr>
          <p:cNvPr id="21" name="내용 개체 틀 20"/>
          <p:cNvPicPr>
            <a:picLocks noGrp="1" noChangeAspect="1"/>
          </p:cNvPicPr>
          <p:nvPr>
            <p:ph idx="18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213" b="6825"/>
          <a:stretch/>
        </p:blipFill>
        <p:spPr>
          <a:xfrm>
            <a:off x="1944100" y="1168430"/>
            <a:ext cx="2997068" cy="2606316"/>
          </a:xfrm>
        </p:spPr>
      </p:pic>
    </p:spTree>
    <p:extLst>
      <p:ext uri="{BB962C8B-B14F-4D97-AF65-F5344CB8AC3E}">
        <p14:creationId xmlns:p14="http://schemas.microsoft.com/office/powerpoint/2010/main" val="24208057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1179</TotalTime>
  <Words>15</Words>
  <Application>Microsoft Office PowerPoint</Application>
  <PresentationFormat>A4 용지(210x297mm)</PresentationFormat>
  <Paragraphs>16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jsm</cp:lastModifiedBy>
  <cp:revision>188</cp:revision>
  <cp:lastPrinted>2013-05-06T09:04:50Z</cp:lastPrinted>
  <dcterms:created xsi:type="dcterms:W3CDTF">2013-05-06T00:21:39Z</dcterms:created>
  <dcterms:modified xsi:type="dcterms:W3CDTF">2024-10-25T08:58:16Z</dcterms:modified>
</cp:coreProperties>
</file>