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홀컵</a:t>
            </a:r>
            <a:r>
              <a:rPr lang="ko-KR" altLang="en-US" dirty="0"/>
              <a:t> 내장</a:t>
            </a:r>
            <a:r>
              <a:rPr lang="en-US" altLang="ko-KR" dirty="0"/>
              <a:t>, </a:t>
            </a:r>
            <a:r>
              <a:rPr lang="ko-KR" altLang="en-US" dirty="0"/>
              <a:t>모니터스피커 적용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400W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</a:t>
            </a:r>
            <a:r>
              <a:rPr lang="en-US" altLang="ko-KR" dirty="0" smtClean="0"/>
              <a:t>87dB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 smtClean="0"/>
              <a:t>8Ω</a:t>
            </a: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63Hz-18000Hz</a:t>
            </a: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410 x </a:t>
            </a:r>
            <a:r>
              <a:rPr lang="en-US" altLang="ko-KR" dirty="0" smtClean="0"/>
              <a:t>724 </a:t>
            </a:r>
            <a:r>
              <a:rPr lang="en-US" altLang="ko-KR" dirty="0"/>
              <a:t>x </a:t>
            </a:r>
            <a:r>
              <a:rPr lang="en-US" altLang="ko-KR" dirty="0" smtClean="0"/>
              <a:t>420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형태</a:t>
            </a:r>
            <a:r>
              <a:rPr lang="en-US" altLang="ko-KR" dirty="0" smtClean="0"/>
              <a:t>			: 2Way full range</a:t>
            </a: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28kg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패시브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60°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DPS212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2 WAY SPEAKER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14" y="1116373"/>
            <a:ext cx="2737446" cy="2737446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15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186</cp:revision>
  <cp:lastPrinted>2013-05-06T09:04:50Z</cp:lastPrinted>
  <dcterms:created xsi:type="dcterms:W3CDTF">2013-05-06T00:21:39Z</dcterms:created>
  <dcterms:modified xsi:type="dcterms:W3CDTF">2024-10-25T08:58:03Z</dcterms:modified>
</cp:coreProperties>
</file>