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90dB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84Hz-17000Hz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330 x </a:t>
            </a:r>
            <a:r>
              <a:rPr lang="en-US" altLang="ko-KR" dirty="0" smtClean="0"/>
              <a:t>618 </a:t>
            </a:r>
            <a:r>
              <a:rPr lang="en-US" altLang="ko-KR" dirty="0"/>
              <a:t>x </a:t>
            </a:r>
            <a:r>
              <a:rPr lang="en-US" altLang="ko-KR" dirty="0" smtClean="0"/>
              <a:t>320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18kg 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DPS210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0" b="12820"/>
          <a:stretch/>
        </p:blipFill>
        <p:spPr>
          <a:xfrm>
            <a:off x="1638325" y="1181100"/>
            <a:ext cx="3601542" cy="2600325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15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186</cp:revision>
  <cp:lastPrinted>2013-05-06T09:04:50Z</cp:lastPrinted>
  <dcterms:created xsi:type="dcterms:W3CDTF">2013-05-06T00:21:39Z</dcterms:created>
  <dcterms:modified xsi:type="dcterms:W3CDTF">2024-10-25T08:57:47Z</dcterms:modified>
</cp:coreProperties>
</file>