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벽부형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후면 고리에 걸어 간단한 고정 설치 가능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n-US" altLang="ko-KR" dirty="0" smtClean="0"/>
              <a:t>1,</a:t>
            </a:r>
            <a:r>
              <a:rPr lang="el-GR" altLang="ko-KR" dirty="0" smtClean="0"/>
              <a:t>000/</a:t>
            </a:r>
            <a:r>
              <a:rPr lang="en-US" altLang="ko-KR" dirty="0" smtClean="0"/>
              <a:t>2,</a:t>
            </a:r>
            <a:r>
              <a:rPr lang="el-GR" altLang="ko-KR" dirty="0" smtClean="0"/>
              <a:t>000Ω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300Hz~6500Hz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 smtClean="0"/>
              <a:t>(</a:t>
            </a:r>
            <a:r>
              <a:rPr lang="en-US" altLang="ko-KR" dirty="0"/>
              <a:t>W x </a:t>
            </a:r>
            <a:r>
              <a:rPr lang="en-US" altLang="ko-KR" dirty="0" smtClean="0"/>
              <a:t>H</a:t>
            </a:r>
            <a:r>
              <a:rPr lang="el-GR" altLang="ko-KR" dirty="0" smtClean="0"/>
              <a:t> </a:t>
            </a:r>
            <a:r>
              <a:rPr lang="en-US" altLang="ko-KR" dirty="0"/>
              <a:t>x D)mm		: 180 x 255 x </a:t>
            </a:r>
            <a:r>
              <a:rPr lang="en-US" altLang="ko-KR" dirty="0" smtClean="0"/>
              <a:t>125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</a:t>
            </a:r>
            <a:r>
              <a:rPr lang="en-US" altLang="ko-KR" dirty="0" smtClean="0"/>
              <a:t>1.25kg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90dB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 dirty="0"/>
              <a:t>용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/>
            <a:r>
              <a:rPr lang="en-US" altLang="ko-KR" dirty="0"/>
              <a:t>DWS010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15" b="10995"/>
          <a:stretch/>
        </p:blipFill>
        <p:spPr>
          <a:xfrm>
            <a:off x="1915690" y="1208844"/>
            <a:ext cx="3169494" cy="249721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13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89</cp:revision>
  <cp:lastPrinted>2013-05-06T09:04:50Z</cp:lastPrinted>
  <dcterms:created xsi:type="dcterms:W3CDTF">2013-05-06T00:21:39Z</dcterms:created>
  <dcterms:modified xsi:type="dcterms:W3CDTF">2024-10-25T08:52:52Z</dcterms:modified>
</cp:coreProperties>
</file>