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0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30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3348" y="-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8" d="100"/>
          <a:sy n="78" d="100"/>
        </p:scale>
        <p:origin x="-3954" y="-96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636C65-8301-4FF5-9086-7A14F4B13A90}" type="datetimeFigureOut">
              <a:rPr lang="ko-KR" altLang="en-US" smtClean="0"/>
              <a:t>2024-10-25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5B12C-2E18-474B-B8DB-AA366C853C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89512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2024-10-25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7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508943"/>
            <a:ext cx="2853498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 b="1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0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71277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3861048" y="9449246"/>
            <a:ext cx="29969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950" b="1" kern="1200" dirty="0" smtClean="0">
                <a:solidFill>
                  <a:srgbClr val="737373"/>
                </a:solidFill>
                <a:effectLst/>
                <a:latin typeface="+mn-lt"/>
                <a:ea typeface="+mn-ea"/>
                <a:cs typeface="+mn-cs"/>
              </a:rPr>
              <a:t>강원특별자치도 철원군 서면 </a:t>
            </a:r>
            <a:r>
              <a:rPr lang="ko-KR" altLang="en-US" sz="950" b="1" kern="1200" dirty="0" err="1" smtClean="0">
                <a:solidFill>
                  <a:srgbClr val="737373"/>
                </a:solidFill>
                <a:effectLst/>
                <a:latin typeface="+mn-lt"/>
                <a:ea typeface="+mn-ea"/>
                <a:cs typeface="+mn-cs"/>
              </a:rPr>
              <a:t>금강로</a:t>
            </a:r>
            <a:r>
              <a:rPr lang="ko-KR" altLang="en-US" sz="950" b="1" kern="1200" dirty="0" smtClean="0">
                <a:solidFill>
                  <a:srgbClr val="737373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ko-KR" sz="950" b="1" kern="1200" dirty="0" smtClean="0">
                <a:solidFill>
                  <a:srgbClr val="737373"/>
                </a:solidFill>
                <a:effectLst/>
                <a:latin typeface="+mn-lt"/>
                <a:ea typeface="+mn-ea"/>
                <a:cs typeface="+mn-cs"/>
              </a:rPr>
              <a:t>7400, C</a:t>
            </a:r>
            <a:r>
              <a:rPr lang="ko-KR" altLang="en-US" sz="950" b="1" kern="1200" dirty="0" smtClean="0">
                <a:solidFill>
                  <a:srgbClr val="737373"/>
                </a:solidFill>
                <a:effectLst/>
                <a:latin typeface="+mn-lt"/>
                <a:ea typeface="+mn-ea"/>
                <a:cs typeface="+mn-cs"/>
              </a:rPr>
              <a:t>동 </a:t>
            </a:r>
            <a:r>
              <a:rPr lang="en-US" altLang="ko-KR" sz="950" b="1" kern="1200" dirty="0" smtClean="0">
                <a:solidFill>
                  <a:srgbClr val="737373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ko-KR" altLang="en-US" sz="950" b="1" kern="1200" dirty="0" smtClean="0">
                <a:solidFill>
                  <a:srgbClr val="737373"/>
                </a:solidFill>
                <a:effectLst/>
                <a:latin typeface="+mn-lt"/>
                <a:ea typeface="+mn-ea"/>
                <a:cs typeface="+mn-cs"/>
              </a:rPr>
              <a:t>층</a:t>
            </a:r>
            <a:endParaRPr lang="en-US" altLang="ko-KR" sz="950" b="1" kern="1200" dirty="0" smtClean="0">
              <a:solidFill>
                <a:srgbClr val="737373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ko-KR" sz="300" b="1" dirty="0" smtClean="0">
              <a:solidFill>
                <a:srgbClr val="737373"/>
              </a:solidFill>
              <a:latin typeface="+mn-lt"/>
              <a:ea typeface="+mn-ea"/>
            </a:endParaRPr>
          </a:p>
          <a:p>
            <a:pPr algn="l"/>
            <a:r>
              <a:rPr lang="ko-KR" altLang="en-US" sz="950" b="1" dirty="0" smtClean="0">
                <a:solidFill>
                  <a:srgbClr val="737373"/>
                </a:solidFill>
                <a:latin typeface="+mn-lt"/>
                <a:ea typeface="+mn-ea"/>
              </a:rPr>
              <a:t>전화 </a:t>
            </a:r>
            <a:r>
              <a:rPr lang="en-US" altLang="ko-KR" sz="950" b="1" dirty="0" smtClean="0">
                <a:solidFill>
                  <a:srgbClr val="737373"/>
                </a:solidFill>
                <a:latin typeface="+mn-lt"/>
                <a:ea typeface="+mn-ea"/>
              </a:rPr>
              <a:t>: 033-951-9951  </a:t>
            </a:r>
            <a:r>
              <a:rPr lang="ko-KR" altLang="en-US" sz="950" b="1" dirty="0" smtClean="0">
                <a:solidFill>
                  <a:srgbClr val="737373"/>
                </a:solidFill>
                <a:latin typeface="+mn-lt"/>
                <a:ea typeface="+mn-ea"/>
              </a:rPr>
              <a:t>팩스 </a:t>
            </a:r>
            <a:r>
              <a:rPr lang="en-US" altLang="ko-KR" sz="950" b="1" dirty="0" smtClean="0">
                <a:solidFill>
                  <a:srgbClr val="737373"/>
                </a:solidFill>
                <a:latin typeface="+mn-lt"/>
                <a:ea typeface="+mn-ea"/>
              </a:rPr>
              <a:t>: 02-6442-4210 </a:t>
            </a:r>
            <a:endParaRPr lang="ko-KR" altLang="en-US" sz="950" b="1" dirty="0">
              <a:solidFill>
                <a:srgbClr val="737373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내용 개체 틀 1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dirty="0"/>
              <a:t>2Way </a:t>
            </a:r>
            <a:r>
              <a:rPr lang="ko-KR" altLang="en-US" dirty="0" err="1"/>
              <a:t>패시브</a:t>
            </a:r>
            <a:r>
              <a:rPr lang="ko-KR" altLang="en-US" dirty="0"/>
              <a:t> 스피커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홀컵</a:t>
            </a:r>
            <a:r>
              <a:rPr lang="ko-KR" altLang="en-US" dirty="0"/>
              <a:t> 내장</a:t>
            </a:r>
            <a:r>
              <a:rPr lang="en-US" altLang="ko-KR" dirty="0"/>
              <a:t>, </a:t>
            </a:r>
            <a:r>
              <a:rPr lang="ko-KR" altLang="en-US" dirty="0"/>
              <a:t>모니터스피커 적용 가능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8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정격출력</a:t>
            </a:r>
            <a:r>
              <a:rPr lang="en-US" altLang="ko-KR" dirty="0"/>
              <a:t>			: 250W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음압</a:t>
            </a:r>
            <a:r>
              <a:rPr lang="en-US" altLang="ko-KR" dirty="0"/>
              <a:t>			: </a:t>
            </a:r>
            <a:r>
              <a:rPr lang="en-US" altLang="ko-KR" dirty="0" smtClean="0"/>
              <a:t>94dB 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임피던스</a:t>
            </a:r>
            <a:r>
              <a:rPr lang="en-US" altLang="ko-KR" dirty="0"/>
              <a:t>			: </a:t>
            </a:r>
            <a:r>
              <a:rPr lang="el-GR" altLang="ko-KR" dirty="0" smtClean="0"/>
              <a:t>8Ω</a:t>
            </a:r>
            <a:r>
              <a:rPr lang="en-US" altLang="ko-KR" dirty="0" smtClean="0"/>
              <a:t> </a:t>
            </a:r>
            <a:r>
              <a:rPr lang="en-US" altLang="ko-KR" dirty="0" smtClean="0"/>
              <a:t> 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주파수범위</a:t>
            </a:r>
            <a:r>
              <a:rPr lang="en-US" altLang="ko-KR" dirty="0"/>
              <a:t>			: </a:t>
            </a:r>
            <a:r>
              <a:rPr lang="en-US" altLang="ko-KR" dirty="0" smtClean="0"/>
              <a:t>68Hz-16000Hz 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외형규격 </a:t>
            </a:r>
            <a:r>
              <a:rPr lang="en-US" altLang="ko-KR" dirty="0"/>
              <a:t>(W x H x D)mm		: 275 x </a:t>
            </a:r>
            <a:r>
              <a:rPr lang="en-US" altLang="ko-KR" dirty="0" smtClean="0"/>
              <a:t>483 </a:t>
            </a:r>
            <a:r>
              <a:rPr lang="en-US" altLang="ko-KR" dirty="0"/>
              <a:t>x </a:t>
            </a:r>
            <a:r>
              <a:rPr lang="en-US" altLang="ko-KR" dirty="0" smtClean="0"/>
              <a:t>280 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형태</a:t>
            </a:r>
            <a:r>
              <a:rPr lang="en-US" altLang="ko-KR" dirty="0"/>
              <a:t>			: 2Way full range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무게</a:t>
            </a:r>
            <a:r>
              <a:rPr lang="en-US" altLang="ko-KR" dirty="0"/>
              <a:t>			</a:t>
            </a:r>
            <a:r>
              <a:rPr lang="en-US" altLang="ko-KR"/>
              <a:t>: </a:t>
            </a:r>
            <a:r>
              <a:rPr lang="en-US" altLang="ko-KR" smtClean="0"/>
              <a:t>12kg 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종류</a:t>
            </a:r>
            <a:r>
              <a:rPr lang="en-US" altLang="ko-KR" dirty="0"/>
              <a:t>			: </a:t>
            </a:r>
            <a:r>
              <a:rPr lang="ko-KR" altLang="en-US" dirty="0" err="1"/>
              <a:t>패시브스피커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지향각</a:t>
            </a:r>
            <a:r>
              <a:rPr lang="en-US" altLang="ko-KR" dirty="0"/>
              <a:t>			: 90° x 60°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9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</p:spPr>
        <p:txBody>
          <a:bodyPr/>
          <a:lstStyle/>
          <a:p>
            <a:r>
              <a:rPr lang="en-US" altLang="ko-KR" dirty="0"/>
              <a:t>DPS208 </a:t>
            </a:r>
          </a:p>
        </p:txBody>
      </p:sp>
      <p:sp>
        <p:nvSpPr>
          <p:cNvPr id="10" name="텍스트 개체 틀 4"/>
          <p:cNvSpPr>
            <a:spLocks noGrp="1"/>
          </p:cNvSpPr>
          <p:nvPr>
            <p:ph type="body" sz="quarter" idx="17"/>
          </p:nvPr>
        </p:nvSpPr>
        <p:spPr>
          <a:xfrm>
            <a:off x="214040" y="350839"/>
            <a:ext cx="3286968" cy="281682"/>
          </a:xfrm>
        </p:spPr>
        <p:txBody>
          <a:bodyPr/>
          <a:lstStyle/>
          <a:p>
            <a:r>
              <a:rPr lang="en-US" altLang="ko-KR" dirty="0"/>
              <a:t>2 WAY SPEAKER</a:t>
            </a:r>
            <a:endParaRPr lang="ko-KR" altLang="en-US" dirty="0"/>
          </a:p>
        </p:txBody>
      </p:sp>
      <p:pic>
        <p:nvPicPr>
          <p:cNvPr id="11" name="내용 개체 틀 14"/>
          <p:cNvPicPr>
            <a:picLocks noGrp="1" noChangeAspect="1"/>
          </p:cNvPicPr>
          <p:nvPr>
            <p:ph idx="18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16" b="7359"/>
          <a:stretch/>
        </p:blipFill>
        <p:spPr>
          <a:xfrm>
            <a:off x="1857887" y="1114719"/>
            <a:ext cx="3169494" cy="2682196"/>
          </a:xfrm>
        </p:spPr>
      </p:pic>
    </p:spTree>
    <p:extLst>
      <p:ext uri="{BB962C8B-B14F-4D97-AF65-F5344CB8AC3E}">
        <p14:creationId xmlns:p14="http://schemas.microsoft.com/office/powerpoint/2010/main" val="3702757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779</TotalTime>
  <Words>14</Words>
  <Application>Microsoft Office PowerPoint</Application>
  <PresentationFormat>A4 용지(210x297mm)</PresentationFormat>
  <Paragraphs>16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jsm</cp:lastModifiedBy>
  <cp:revision>83</cp:revision>
  <cp:lastPrinted>2013-05-06T09:04:50Z</cp:lastPrinted>
  <dcterms:created xsi:type="dcterms:W3CDTF">2013-05-06T00:21:39Z</dcterms:created>
  <dcterms:modified xsi:type="dcterms:W3CDTF">2024-10-25T08:57:35Z</dcterms:modified>
</cp:coreProperties>
</file>