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4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2Way </a:t>
            </a:r>
            <a:r>
              <a:rPr lang="ko-KR" altLang="en-US" dirty="0" err="1"/>
              <a:t>패시브</a:t>
            </a:r>
            <a:r>
              <a:rPr lang="ko-KR" altLang="en-US" dirty="0"/>
              <a:t> 모니터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250W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</a:t>
            </a:r>
            <a:r>
              <a:rPr lang="en-US" altLang="ko-KR" dirty="0"/>
              <a:t>			: </a:t>
            </a:r>
            <a:r>
              <a:rPr lang="en-US" altLang="ko-KR" dirty="0" smtClean="0"/>
              <a:t>94dB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 smtClean="0"/>
              <a:t>8Ω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</a:t>
            </a:r>
            <a:r>
              <a:rPr lang="en-US" altLang="ko-KR" dirty="0" smtClean="0"/>
              <a:t>68Hz-16000Hz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360 x 250 x </a:t>
            </a:r>
            <a:r>
              <a:rPr lang="en-US" altLang="ko-KR" dirty="0" smtClean="0"/>
              <a:t>350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2Way full range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</a:t>
            </a:r>
            <a:r>
              <a:rPr lang="en-US" altLang="ko-KR"/>
              <a:t>: </a:t>
            </a:r>
            <a:r>
              <a:rPr lang="en-US" altLang="ko-KR" smtClean="0"/>
              <a:t>11kg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패시브모니터스피커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지향각</a:t>
            </a:r>
            <a:r>
              <a:rPr lang="en-US" altLang="ko-KR" dirty="0"/>
              <a:t>			: 90° x 90°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/>
            <a:r>
              <a:rPr lang="en-US" altLang="ko-KR" dirty="0"/>
              <a:t>DMS208 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MONITOR SPEAKER</a:t>
            </a:r>
            <a:endParaRPr lang="ko-KR" altLang="en-US" dirty="0"/>
          </a:p>
        </p:txBody>
      </p:sp>
      <p:pic>
        <p:nvPicPr>
          <p:cNvPr id="13" name="내용 개체 틀 12"/>
          <p:cNvPicPr>
            <a:picLocks noGrp="1" noChangeAspect="1"/>
          </p:cNvPicPr>
          <p:nvPr>
            <p:ph idx="18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89" b="17859"/>
          <a:stretch/>
        </p:blipFill>
        <p:spPr>
          <a:xfrm>
            <a:off x="1497484" y="1358899"/>
            <a:ext cx="3889574" cy="232410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9</Words>
  <Application>Microsoft Office PowerPoint</Application>
  <PresentationFormat>A4 용지(210x297mm)</PresentationFormat>
  <Paragraphs>15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184</cp:revision>
  <cp:lastPrinted>2013-05-06T09:04:50Z</cp:lastPrinted>
  <dcterms:created xsi:type="dcterms:W3CDTF">2013-05-06T00:21:39Z</dcterms:created>
  <dcterms:modified xsi:type="dcterms:W3CDTF">2024-10-25T08:57:23Z</dcterms:modified>
</cp:coreProperties>
</file>