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모니터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94dB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68Hz-16000Hz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360 x 250 x </a:t>
            </a:r>
            <a:r>
              <a:rPr lang="en-US" altLang="ko-KR" dirty="0" smtClean="0"/>
              <a:t>350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11kg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패시브모니터스피커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90°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/>
              <a:t>DMS208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MONITOR SPEAKER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9" b="17859"/>
          <a:stretch/>
        </p:blipFill>
        <p:spPr>
          <a:xfrm>
            <a:off x="1497484" y="1358899"/>
            <a:ext cx="3889574" cy="23241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9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184</cp:revision>
  <cp:lastPrinted>2013-05-06T09:04:50Z</cp:lastPrinted>
  <dcterms:created xsi:type="dcterms:W3CDTF">2013-05-06T00:21:39Z</dcterms:created>
  <dcterms:modified xsi:type="dcterms:W3CDTF">2024-10-25T08:57:23Z</dcterms:modified>
</cp:coreProperties>
</file>