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0" r:id="rId2"/>
  </p:sldIdLst>
  <p:sldSz cx="6858000" cy="9906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D3D3D"/>
    <a:srgbClr val="515151"/>
    <a:srgbClr val="737373"/>
    <a:srgbClr val="979797"/>
    <a:srgbClr val="E6E6E6"/>
    <a:srgbClr val="D5E3FB"/>
    <a:srgbClr val="DCE0F4"/>
    <a:srgbClr val="D7D8F9"/>
    <a:srgbClr val="2E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48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954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36C65-8301-4FF5-9086-7A14F4B13A90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5B12C-2E18-474B-B8DB-AA366C853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95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8588-9A02-4E95-9A70-AFE9DE755D31}" type="datetimeFigureOut">
              <a:rPr lang="ko-KR" altLang="en-US" smtClean="0"/>
              <a:t>2024-10-25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ECF2B-0C1C-4879-B86A-E8F3E3700B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5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8"/>
          </p:nvPr>
        </p:nvSpPr>
        <p:spPr>
          <a:xfrm>
            <a:off x="476672" y="1280592"/>
            <a:ext cx="6048672" cy="2304256"/>
          </a:xfrm>
          <a:prstGeom prst="rect">
            <a:avLst/>
          </a:prstGeom>
        </p:spPr>
        <p:txBody>
          <a:bodyPr anchor="t" anchorCtr="0"/>
          <a:lstStyle>
            <a:lvl1pPr algn="l"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7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508943"/>
            <a:ext cx="2853498" cy="5048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17"/>
          </p:nvPr>
        </p:nvSpPr>
        <p:spPr>
          <a:xfrm>
            <a:off x="214040" y="371277"/>
            <a:ext cx="2132856" cy="2880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55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60648" y="378752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제품특징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0648" y="557876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제품사양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861048" y="9449246"/>
            <a:ext cx="2996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강원특별자치도 철원군 서면 </a:t>
            </a:r>
            <a:r>
              <a:rPr lang="ko-KR" altLang="en-US" sz="950" b="1" kern="1200" dirty="0" err="1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금강로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7400, C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동 </a:t>
            </a:r>
            <a:r>
              <a:rPr lang="en-US" altLang="ko-KR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950" b="1" kern="1200" dirty="0" smtClean="0">
                <a:solidFill>
                  <a:srgbClr val="737373"/>
                </a:solidFill>
                <a:effectLst/>
                <a:latin typeface="+mn-lt"/>
                <a:ea typeface="+mn-ea"/>
                <a:cs typeface="+mn-cs"/>
              </a:rPr>
              <a:t>층</a:t>
            </a:r>
            <a:endParaRPr lang="en-US" altLang="ko-KR" sz="950" b="1" kern="1200" dirty="0" smtClean="0">
              <a:solidFill>
                <a:srgbClr val="737373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 smtClean="0">
              <a:solidFill>
                <a:srgbClr val="737373"/>
              </a:solidFill>
              <a:latin typeface="+mn-lt"/>
              <a:ea typeface="+mn-ea"/>
            </a:endParaRPr>
          </a:p>
          <a:p>
            <a:pPr algn="l"/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전화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033-951-9951  </a:t>
            </a:r>
            <a:r>
              <a:rPr lang="ko-KR" altLang="en-US" sz="950" b="1" dirty="0" smtClean="0">
                <a:solidFill>
                  <a:srgbClr val="737373"/>
                </a:solidFill>
                <a:latin typeface="+mn-lt"/>
                <a:ea typeface="+mn-ea"/>
              </a:rPr>
              <a:t>팩스 </a:t>
            </a:r>
            <a:r>
              <a:rPr lang="en-US" altLang="ko-KR" sz="950" b="1" dirty="0" smtClean="0">
                <a:solidFill>
                  <a:srgbClr val="737373"/>
                </a:solidFill>
                <a:latin typeface="+mn-lt"/>
                <a:ea typeface="+mn-ea"/>
              </a:rPr>
              <a:t>: 02-6442-4210 </a:t>
            </a:r>
            <a:endParaRPr lang="ko-KR" altLang="en-US" sz="950" b="1" dirty="0">
              <a:solidFill>
                <a:srgbClr val="73737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611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1"/>
          <p:cNvSpPr>
            <a:spLocks noGrp="1"/>
          </p:cNvSpPr>
          <p:nvPr>
            <p:ph idx="14"/>
          </p:nvPr>
        </p:nvSpPr>
        <p:spPr>
          <a:xfrm>
            <a:off x="476672" y="4088904"/>
            <a:ext cx="6048672" cy="144016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무선신호를 수신하기 위한 </a:t>
            </a:r>
            <a:r>
              <a:rPr lang="ko-KR" altLang="en-US" dirty="0" smtClean="0"/>
              <a:t>안테나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5"/>
          </p:nvPr>
        </p:nvSpPr>
        <p:spPr>
          <a:xfrm>
            <a:off x="476672" y="5889104"/>
            <a:ext cx="6048672" cy="347089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옵션</a:t>
            </a:r>
            <a:r>
              <a:rPr lang="en-US" altLang="ko-KR" dirty="0"/>
              <a:t>/</a:t>
            </a:r>
            <a:r>
              <a:rPr lang="ko-KR" altLang="en-US" dirty="0"/>
              <a:t>기타</a:t>
            </a:r>
            <a:r>
              <a:rPr lang="en-US" altLang="ko-KR" dirty="0"/>
              <a:t>			: </a:t>
            </a:r>
            <a:r>
              <a:rPr lang="ko-KR" altLang="en-US" dirty="0"/>
              <a:t>안테나</a:t>
            </a:r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무게</a:t>
            </a:r>
            <a:r>
              <a:rPr lang="en-US" altLang="ko-KR" dirty="0"/>
              <a:t>			: 0.3kg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주파수대역</a:t>
            </a:r>
            <a:r>
              <a:rPr lang="en-US" altLang="ko-KR" dirty="0"/>
              <a:t>			: 925~937.5MHz</a:t>
            </a: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/>
              <a:t>외형규격 </a:t>
            </a:r>
            <a:r>
              <a:rPr lang="en-US" altLang="ko-KR" dirty="0"/>
              <a:t>(W x H x D)mm		: </a:t>
            </a:r>
            <a:r>
              <a:rPr lang="en-US" altLang="ko-KR" dirty="0" smtClean="0"/>
              <a:t>104 </a:t>
            </a:r>
            <a:r>
              <a:rPr lang="en-US" altLang="ko-KR" dirty="0"/>
              <a:t>x </a:t>
            </a:r>
            <a:r>
              <a:rPr lang="en-US" altLang="ko-KR" dirty="0" smtClean="0"/>
              <a:t>139 </a:t>
            </a:r>
            <a:r>
              <a:rPr lang="en-US" altLang="ko-KR" dirty="0"/>
              <a:t>x </a:t>
            </a:r>
            <a:r>
              <a:rPr lang="en-US" altLang="ko-KR" dirty="0" smtClean="0"/>
              <a:t>129</a:t>
            </a:r>
          </a:p>
          <a:p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endParaRPr lang="en-US" altLang="ko-K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endParaRPr lang="en-US" altLang="ko-KR" dirty="0"/>
          </a:p>
          <a:p>
            <a:pPr fontAlgn="base"/>
            <a:endParaRPr lang="en-US" altLang="ko-KR" dirty="0"/>
          </a:p>
        </p:txBody>
      </p:sp>
      <p:sp>
        <p:nvSpPr>
          <p:cNvPr id="9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215462" y="464493"/>
            <a:ext cx="2565466" cy="504825"/>
          </a:xfrm>
        </p:spPr>
        <p:txBody>
          <a:bodyPr/>
          <a:lstStyle/>
          <a:p>
            <a:r>
              <a:rPr lang="en-US" altLang="ko-KR" smtClean="0"/>
              <a:t>WLA900S</a:t>
            </a:r>
            <a:endParaRPr lang="en-US" altLang="ko-KR" dirty="0"/>
          </a:p>
        </p:txBody>
      </p:sp>
      <p:sp>
        <p:nvSpPr>
          <p:cNvPr id="10" name="텍스트 개체 틀 4"/>
          <p:cNvSpPr>
            <a:spLocks noGrp="1"/>
          </p:cNvSpPr>
          <p:nvPr>
            <p:ph type="body" sz="quarter" idx="17"/>
          </p:nvPr>
        </p:nvSpPr>
        <p:spPr>
          <a:xfrm>
            <a:off x="214040" y="350838"/>
            <a:ext cx="2132856" cy="288031"/>
          </a:xfrm>
        </p:spPr>
        <p:txBody>
          <a:bodyPr/>
          <a:lstStyle/>
          <a:p>
            <a:r>
              <a:rPr lang="en-US" altLang="ko-KR" dirty="0"/>
              <a:t>WIRELESS ANTENNA</a:t>
            </a:r>
            <a:endParaRPr lang="ko-KR" altLang="en-US" dirty="0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14" y="1064121"/>
            <a:ext cx="2737446" cy="2737446"/>
          </a:xfrm>
        </p:spPr>
      </p:pic>
    </p:spTree>
    <p:extLst>
      <p:ext uri="{BB962C8B-B14F-4D97-AF65-F5344CB8AC3E}">
        <p14:creationId xmlns:p14="http://schemas.microsoft.com/office/powerpoint/2010/main" val="3702757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10</Words>
  <Application>Microsoft Office PowerPoint</Application>
  <PresentationFormat>A4 용지(210x297mm)</PresentationFormat>
  <Paragraphs>13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정수정</dc:creator>
  <cp:lastModifiedBy>jsm</cp:lastModifiedBy>
  <cp:revision>80</cp:revision>
  <cp:lastPrinted>2013-05-06T09:04:50Z</cp:lastPrinted>
  <dcterms:created xsi:type="dcterms:W3CDTF">2013-05-06T00:21:39Z</dcterms:created>
  <dcterms:modified xsi:type="dcterms:W3CDTF">2024-10-25T08:57:05Z</dcterms:modified>
</cp:coreProperties>
</file>