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48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랙</a:t>
            </a:r>
            <a:r>
              <a:rPr lang="ko-KR" altLang="en-US" dirty="0"/>
              <a:t> 장착 장비 사이의 빈 공간을 막을 때 사용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종류</a:t>
            </a:r>
            <a:r>
              <a:rPr lang="en-US" altLang="ko-KR" dirty="0"/>
              <a:t>			: 1U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</a:t>
            </a:r>
            <a:r>
              <a:rPr lang="en-US" altLang="ko-KR" dirty="0" smtClean="0"/>
              <a:t>480 </a:t>
            </a:r>
            <a:r>
              <a:rPr lang="en-US" altLang="ko-KR" dirty="0"/>
              <a:t>x 44 x </a:t>
            </a:r>
            <a:r>
              <a:rPr lang="en-US" altLang="ko-KR" dirty="0" smtClean="0"/>
              <a:t>15 </a:t>
            </a:r>
            <a:r>
              <a:rPr lang="en-US" altLang="ko-KR" dirty="0"/>
              <a:t>(±10mm</a:t>
            </a:r>
            <a:r>
              <a:rPr lang="en-US" altLang="ko-KR" dirty="0" smtClean="0"/>
              <a:t>)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 err="1"/>
              <a:t>랙캐비닛용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STEEL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</a:t>
            </a:r>
            <a:r>
              <a:rPr lang="en-US" altLang="ko-KR" dirty="0" smtClean="0"/>
              <a:t>0.26kg </a:t>
            </a:r>
            <a:r>
              <a:rPr lang="en-US" altLang="ko-KR" dirty="0" smtClean="0"/>
              <a:t>(±</a:t>
            </a:r>
            <a:r>
              <a:rPr lang="en-US" altLang="ko-KR" dirty="0"/>
              <a:t>10</a:t>
            </a:r>
            <a:r>
              <a:rPr lang="en-US" altLang="ko-KR" dirty="0" smtClean="0"/>
              <a:t>%)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/>
              <a:t>DBP100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BLANK PANEL</a:t>
            </a:r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68" b="42040"/>
          <a:stretch/>
        </p:blipFill>
        <p:spPr>
          <a:xfrm>
            <a:off x="979586" y="1988492"/>
            <a:ext cx="5041702" cy="86171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14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100</cp:revision>
  <cp:lastPrinted>2013-05-06T09:04:50Z</cp:lastPrinted>
  <dcterms:created xsi:type="dcterms:W3CDTF">2013-05-06T00:21:39Z</dcterms:created>
  <dcterms:modified xsi:type="dcterms:W3CDTF">2024-10-25T06:29:55Z</dcterms:modified>
</cp:coreProperties>
</file>