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348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2024-10-25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861048" y="9449246"/>
            <a:ext cx="2996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강원특별자치도 철원군 서면 </a:t>
            </a:r>
            <a:r>
              <a:rPr lang="ko-KR" altLang="en-US" sz="950" b="1" kern="1200" dirty="0" err="1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금강로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7400, C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동 </a:t>
            </a:r>
            <a:r>
              <a:rPr lang="en-US" altLang="ko-KR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층</a:t>
            </a:r>
            <a:endParaRPr lang="en-US" altLang="ko-KR" sz="950" b="1" kern="1200" dirty="0" smtClean="0">
              <a:solidFill>
                <a:srgbClr val="737373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300" b="1" dirty="0" smtClean="0">
              <a:solidFill>
                <a:srgbClr val="737373"/>
              </a:solidFill>
              <a:latin typeface="+mn-lt"/>
              <a:ea typeface="+mn-ea"/>
            </a:endParaRPr>
          </a:p>
          <a:p>
            <a:pPr algn="l"/>
            <a:r>
              <a:rPr lang="ko-KR" altLang="en-US" sz="950" b="1" dirty="0" smtClean="0">
                <a:solidFill>
                  <a:srgbClr val="737373"/>
                </a:solidFill>
                <a:latin typeface="+mn-lt"/>
                <a:ea typeface="+mn-ea"/>
              </a:rPr>
              <a:t>전화 </a:t>
            </a:r>
            <a:r>
              <a:rPr lang="en-US" altLang="ko-KR" sz="950" b="1" dirty="0" smtClean="0">
                <a:solidFill>
                  <a:srgbClr val="737373"/>
                </a:solidFill>
                <a:latin typeface="+mn-lt"/>
                <a:ea typeface="+mn-ea"/>
              </a:rPr>
              <a:t>: 033-951-9951  </a:t>
            </a:r>
            <a:r>
              <a:rPr lang="ko-KR" altLang="en-US" sz="950" b="1" dirty="0" smtClean="0">
                <a:solidFill>
                  <a:srgbClr val="737373"/>
                </a:solidFill>
                <a:latin typeface="+mn-lt"/>
                <a:ea typeface="+mn-ea"/>
              </a:rPr>
              <a:t>팩스 </a:t>
            </a:r>
            <a:r>
              <a:rPr lang="en-US" altLang="ko-KR" sz="950" b="1" dirty="0" smtClean="0">
                <a:solidFill>
                  <a:srgbClr val="737373"/>
                </a:solidFill>
                <a:latin typeface="+mn-lt"/>
                <a:ea typeface="+mn-ea"/>
              </a:rPr>
              <a:t>: 02-6442-4210 </a:t>
            </a:r>
            <a:endParaRPr lang="ko-KR" altLang="en-US" sz="950" b="1" dirty="0">
              <a:solidFill>
                <a:srgbClr val="737373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랙</a:t>
            </a:r>
            <a:r>
              <a:rPr lang="ko-KR" altLang="en-US" dirty="0"/>
              <a:t> 장착 장비 사이의 빈 공간을 막을 때 사용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smtClean="0"/>
              <a:t>종류</a:t>
            </a:r>
            <a:r>
              <a:rPr lang="en-US" altLang="ko-KR" dirty="0"/>
              <a:t>			: 1U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</a:t>
            </a:r>
            <a:r>
              <a:rPr lang="en-US" altLang="ko-KR" dirty="0" smtClean="0"/>
              <a:t>480 </a:t>
            </a:r>
            <a:r>
              <a:rPr lang="en-US" altLang="ko-KR" dirty="0"/>
              <a:t>x 44 x </a:t>
            </a:r>
            <a:r>
              <a:rPr lang="en-US" altLang="ko-KR" dirty="0" smtClean="0"/>
              <a:t>15 </a:t>
            </a:r>
            <a:r>
              <a:rPr lang="en-US" altLang="ko-KR" dirty="0"/>
              <a:t>(±10mm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 err="1"/>
              <a:t>랙캐비닛용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취부형태</a:t>
            </a:r>
            <a:r>
              <a:rPr lang="en-US" altLang="ko-KR" dirty="0"/>
              <a:t>			: </a:t>
            </a:r>
            <a:r>
              <a:rPr lang="ko-KR" altLang="en-US" dirty="0" err="1"/>
              <a:t>랙장착형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STEEL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</a:t>
            </a:r>
            <a:r>
              <a:rPr lang="en-US" altLang="ko-KR" dirty="0" smtClean="0"/>
              <a:t>0.26kg </a:t>
            </a:r>
            <a:r>
              <a:rPr lang="en-US" altLang="ko-KR" dirty="0" smtClean="0"/>
              <a:t>(±</a:t>
            </a:r>
            <a:r>
              <a:rPr lang="en-US" altLang="ko-KR" dirty="0"/>
              <a:t>10</a:t>
            </a:r>
            <a:r>
              <a:rPr lang="en-US" altLang="ko-KR" dirty="0" smtClean="0"/>
              <a:t>%)</a:t>
            </a:r>
            <a:endParaRPr lang="ko-KR" altLang="en-US" dirty="0"/>
          </a:p>
          <a:p>
            <a:endParaRPr lang="en-US" altLang="ko-KR" dirty="0"/>
          </a:p>
          <a:p>
            <a:pPr fontAlgn="base"/>
            <a:endParaRPr lang="en-US" altLang="ko-KR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fontAlgn="base"/>
            <a:r>
              <a:rPr lang="en-US" altLang="ko-KR" dirty="0"/>
              <a:t>DBP100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BLANK PANEL</a:t>
            </a:r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8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868" b="42040"/>
          <a:stretch/>
        </p:blipFill>
        <p:spPr>
          <a:xfrm>
            <a:off x="979586" y="1988492"/>
            <a:ext cx="5041702" cy="861716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14</Words>
  <Application>Microsoft Office PowerPoint</Application>
  <PresentationFormat>A4 용지(210x297mm)</PresentationFormat>
  <Paragraphs>11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jsm</cp:lastModifiedBy>
  <cp:revision>100</cp:revision>
  <cp:lastPrinted>2013-05-06T09:04:50Z</cp:lastPrinted>
  <dcterms:created xsi:type="dcterms:W3CDTF">2013-05-06T00:21:39Z</dcterms:created>
  <dcterms:modified xsi:type="dcterms:W3CDTF">2024-10-25T06:29:55Z</dcterms:modified>
</cp:coreProperties>
</file>