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9" r:id="rId2"/>
  </p:sldIdLst>
  <p:sldSz cx="6858000" cy="9906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3D3D3D"/>
    <a:srgbClr val="515151"/>
    <a:srgbClr val="737373"/>
    <a:srgbClr val="979797"/>
    <a:srgbClr val="E6E6E6"/>
    <a:srgbClr val="D5E3FB"/>
    <a:srgbClr val="DCE0F4"/>
    <a:srgbClr val="D7D8F9"/>
    <a:srgbClr val="2E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444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8588-9A02-4E95-9A70-AFE9DE755D3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ECF2B-0C1C-4879-B86A-E8F3E3700B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5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ECF2B-0C1C-4879-B86A-E8F3E3700B2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33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>
            <a:spLocks noGrp="1"/>
          </p:cNvSpPr>
          <p:nvPr>
            <p:ph idx="14"/>
          </p:nvPr>
        </p:nvSpPr>
        <p:spPr>
          <a:xfrm>
            <a:off x="476672" y="4088904"/>
            <a:ext cx="6048672" cy="1440160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5"/>
          </p:nvPr>
        </p:nvSpPr>
        <p:spPr>
          <a:xfrm>
            <a:off x="476672" y="5889104"/>
            <a:ext cx="6048672" cy="3470898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215462" y="464493"/>
            <a:ext cx="2565466" cy="504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1" name="텍스트 개체 틀 3"/>
          <p:cNvSpPr>
            <a:spLocks noGrp="1"/>
          </p:cNvSpPr>
          <p:nvPr>
            <p:ph type="body" sz="quarter" idx="17"/>
          </p:nvPr>
        </p:nvSpPr>
        <p:spPr>
          <a:xfrm>
            <a:off x="214040" y="350838"/>
            <a:ext cx="2132856" cy="2880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8"/>
          </p:nvPr>
        </p:nvSpPr>
        <p:spPr>
          <a:xfrm>
            <a:off x="476672" y="1280592"/>
            <a:ext cx="6048672" cy="2304256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55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5"/>
          <p:cNvSpPr txBox="1">
            <a:spLocks/>
          </p:cNvSpPr>
          <p:nvPr userDrawn="1"/>
        </p:nvSpPr>
        <p:spPr>
          <a:xfrm>
            <a:off x="4365104" y="2000672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0648" y="378752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제품특징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60648" y="557876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제품사양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1048" y="9449246"/>
            <a:ext cx="2996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강원특별자치도 철원군 서면 </a:t>
            </a:r>
            <a:r>
              <a:rPr lang="ko-KR" altLang="en-US" sz="950" b="1" kern="1200" dirty="0" err="1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금강로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7400, C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동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층</a:t>
            </a:r>
            <a:endParaRPr lang="en-US" altLang="ko-KR" sz="950" b="1" kern="1200" dirty="0" smtClean="0">
              <a:solidFill>
                <a:srgbClr val="737373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00" b="1" dirty="0" smtClean="0">
              <a:solidFill>
                <a:srgbClr val="737373"/>
              </a:solidFill>
              <a:latin typeface="+mn-lt"/>
              <a:ea typeface="+mn-ea"/>
            </a:endParaRPr>
          </a:p>
          <a:p>
            <a:pPr algn="l"/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전화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033-951-9951  </a:t>
            </a:r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팩스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02-6442-4210 </a:t>
            </a:r>
            <a:endParaRPr lang="ko-KR" altLang="en-US" sz="950" b="1" dirty="0">
              <a:solidFill>
                <a:srgbClr val="73737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611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1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1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실내 </a:t>
            </a:r>
            <a:r>
              <a:rPr lang="ko-KR" altLang="en-US" dirty="0" err="1">
                <a:latin typeface="+mj-ea"/>
              </a:rPr>
              <a:t>천정형</a:t>
            </a:r>
            <a:r>
              <a:rPr lang="ko-KR" altLang="en-US" dirty="0">
                <a:latin typeface="+mj-ea"/>
              </a:rPr>
              <a:t> </a:t>
            </a:r>
            <a:r>
              <a:rPr lang="ko-KR" altLang="en-US" dirty="0" err="1">
                <a:latin typeface="+mj-ea"/>
              </a:rPr>
              <a:t>컬럼</a:t>
            </a:r>
            <a:r>
              <a:rPr lang="ko-KR" altLang="en-US" dirty="0">
                <a:latin typeface="+mj-ea"/>
              </a:rPr>
              <a:t> 스피커</a:t>
            </a:r>
            <a:endParaRPr lang="en-US" altLang="ko-KR" dirty="0">
              <a:latin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개별 </a:t>
            </a:r>
            <a:r>
              <a:rPr lang="en-US" altLang="ko-KR" dirty="0">
                <a:latin typeface="+mj-ea"/>
              </a:rPr>
              <a:t>4</a:t>
            </a:r>
            <a:r>
              <a:rPr lang="ko-KR" altLang="en-US" dirty="0">
                <a:latin typeface="+mj-ea"/>
              </a:rPr>
              <a:t>각 방사 드라이버를 통한 균일한 청음</a:t>
            </a:r>
            <a:endParaRPr lang="en-US" altLang="ko-KR" dirty="0">
              <a:latin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 err="1">
                <a:latin typeface="+mj-ea"/>
              </a:rPr>
              <a:t>반사음이</a:t>
            </a:r>
            <a:r>
              <a:rPr lang="ko-KR" altLang="en-US" dirty="0">
                <a:latin typeface="+mj-ea"/>
              </a:rPr>
              <a:t> 없이 소리 전달</a:t>
            </a:r>
            <a:endParaRPr lang="en-US" altLang="ko-KR" dirty="0">
              <a:latin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천정의 높이에 따라 송출 청음 지역 넓어짐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DLS160W</a:t>
            </a:r>
            <a:endParaRPr lang="en-US" altLang="ko-KR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/>
              <a:t>CEILING SPEAKER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3" b="19335"/>
          <a:stretch/>
        </p:blipFill>
        <p:spPr>
          <a:xfrm>
            <a:off x="1627658" y="1308100"/>
            <a:ext cx="3745558" cy="2298700"/>
          </a:xfrm>
        </p:spPr>
      </p:pic>
      <p:sp>
        <p:nvSpPr>
          <p:cNvPr id="8" name="내용 개체 틀 2"/>
          <p:cNvSpPr>
            <a:spLocks noGrp="1"/>
          </p:cNvSpPr>
          <p:nvPr>
            <p:ph idx="15"/>
          </p:nvPr>
        </p:nvSpPr>
        <p:spPr>
          <a:xfrm>
            <a:off x="476672" y="5889104"/>
            <a:ext cx="6048672" cy="3470898"/>
          </a:xfrm>
        </p:spPr>
        <p:txBody>
          <a:bodyPr/>
          <a:lstStyle/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정격출력			</a:t>
            </a:r>
            <a:r>
              <a:rPr lang="en-US" altLang="ko-KR" dirty="0">
                <a:latin typeface="+mj-ea"/>
              </a:rPr>
              <a:t>: </a:t>
            </a:r>
            <a:r>
              <a:rPr lang="en-US" altLang="ko-KR" dirty="0" smtClean="0">
                <a:latin typeface="+mj-ea"/>
              </a:rPr>
              <a:t>120W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err="1">
                <a:latin typeface="+mj-ea"/>
              </a:rPr>
              <a:t>음압</a:t>
            </a:r>
            <a:r>
              <a:rPr lang="en-US" altLang="ko-KR" dirty="0">
                <a:latin typeface="+mj-ea"/>
              </a:rPr>
              <a:t>			: </a:t>
            </a:r>
            <a:r>
              <a:rPr lang="en-US" altLang="ko-KR" dirty="0" smtClean="0">
                <a:latin typeface="+mj-ea"/>
              </a:rPr>
              <a:t>81㏈ </a:t>
            </a:r>
            <a:r>
              <a:rPr lang="ko-KR" altLang="en-US" dirty="0" smtClean="0">
                <a:latin typeface="+mj-ea"/>
              </a:rPr>
              <a:t> 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주파수범위</a:t>
            </a:r>
            <a:r>
              <a:rPr lang="ko-KR" altLang="en-US" dirty="0">
                <a:latin typeface="+mj-ea"/>
              </a:rPr>
              <a:t>			</a:t>
            </a:r>
            <a:r>
              <a:rPr lang="en-US" altLang="ko-KR" dirty="0">
                <a:latin typeface="+mj-ea"/>
              </a:rPr>
              <a:t>: </a:t>
            </a:r>
            <a:r>
              <a:rPr lang="en-US" altLang="ko-KR" dirty="0" smtClean="0">
                <a:latin typeface="+mj-ea"/>
              </a:rPr>
              <a:t>150㎐~3000</a:t>
            </a:r>
            <a:r>
              <a:rPr lang="en-US" altLang="ko-KR" dirty="0" smtClean="0">
                <a:latin typeface="+mj-ea"/>
              </a:rPr>
              <a:t>㎐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err="1">
                <a:latin typeface="+mj-ea"/>
              </a:rPr>
              <a:t>임피던스</a:t>
            </a:r>
            <a:r>
              <a:rPr lang="ko-KR" altLang="en-US" dirty="0">
                <a:latin typeface="+mj-ea"/>
              </a:rPr>
              <a:t>			</a:t>
            </a:r>
            <a:r>
              <a:rPr lang="en-US" altLang="ko-KR" dirty="0">
                <a:latin typeface="+mj-ea"/>
              </a:rPr>
              <a:t>: </a:t>
            </a:r>
            <a:r>
              <a:rPr lang="en-US" altLang="ko-KR" dirty="0" smtClean="0">
                <a:latin typeface="+mj-ea"/>
              </a:rPr>
              <a:t>4Ω</a:t>
            </a:r>
            <a:r>
              <a:rPr lang="en-US" altLang="ko-KR" dirty="0" smtClean="0"/>
              <a:t> </a:t>
            </a:r>
            <a:endParaRPr lang="en-US" altLang="ko-KR" dirty="0" smtClean="0"/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외형규격</a:t>
            </a:r>
            <a:r>
              <a:rPr lang="en-US" altLang="ko-KR" dirty="0">
                <a:latin typeface="+mj-ea"/>
              </a:rPr>
              <a:t>(W x H x D)</a:t>
            </a:r>
            <a:r>
              <a:rPr lang="en-US" altLang="ko-KR" dirty="0"/>
              <a:t>mm</a:t>
            </a:r>
            <a:r>
              <a:rPr lang="en-US" altLang="ko-KR" dirty="0">
                <a:latin typeface="+mj-ea"/>
              </a:rPr>
              <a:t>		: 346 x 124 x </a:t>
            </a:r>
            <a:r>
              <a:rPr lang="en-US" altLang="ko-KR" dirty="0" smtClean="0">
                <a:latin typeface="+mj-ea"/>
              </a:rPr>
              <a:t>346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무게			</a:t>
            </a:r>
            <a:r>
              <a:rPr lang="en-US" altLang="ko-KR" dirty="0">
                <a:latin typeface="+mj-ea"/>
              </a:rPr>
              <a:t>: </a:t>
            </a:r>
            <a:r>
              <a:rPr lang="en-US" altLang="ko-KR">
                <a:latin typeface="+mj-ea"/>
              </a:rPr>
              <a:t>3.8</a:t>
            </a:r>
            <a:r>
              <a:rPr lang="en-US" altLang="ko-KR" smtClean="0">
                <a:latin typeface="+mj-ea"/>
              </a:rPr>
              <a:t>㎏</a:t>
            </a:r>
            <a:r>
              <a:rPr lang="en-US" altLang="ko-KR" smtClean="0"/>
              <a:t> </a:t>
            </a:r>
            <a:endParaRPr lang="en-US" altLang="ko-KR" dirty="0" smtClean="0"/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종류</a:t>
            </a:r>
            <a:r>
              <a:rPr lang="en-US" altLang="ko-KR" dirty="0" smtClean="0">
                <a:latin typeface="+mj-ea"/>
              </a:rPr>
              <a:t>			: </a:t>
            </a:r>
            <a:r>
              <a:rPr lang="en-US" altLang="ko-KR" dirty="0"/>
              <a:t>PA</a:t>
            </a:r>
            <a:r>
              <a:rPr lang="ko-KR" altLang="en-US" dirty="0" err="1"/>
              <a:t>용스피커</a:t>
            </a:r>
            <a:endParaRPr lang="ko-KR" altLang="en-US" dirty="0"/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형태</a:t>
            </a:r>
            <a:r>
              <a:rPr lang="en-US" altLang="ko-KR" dirty="0">
                <a:latin typeface="+mj-ea"/>
              </a:rPr>
              <a:t>	</a:t>
            </a:r>
            <a:r>
              <a:rPr lang="en-US" altLang="ko-KR" dirty="0" smtClean="0">
                <a:latin typeface="+mj-ea"/>
              </a:rPr>
              <a:t>		: </a:t>
            </a:r>
            <a:r>
              <a:rPr lang="en-US" altLang="ko-KR" dirty="0"/>
              <a:t>Ceiling</a:t>
            </a:r>
            <a:r>
              <a:rPr lang="ko-KR" altLang="en-US" dirty="0" smtClean="0"/>
              <a:t>형</a:t>
            </a:r>
            <a:endParaRPr lang="en-US" altLang="ko-KR" dirty="0" smtClean="0"/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색상</a:t>
            </a:r>
            <a:r>
              <a:rPr lang="en-US" altLang="ko-KR" dirty="0">
                <a:latin typeface="+mj-ea"/>
              </a:rPr>
              <a:t>			: </a:t>
            </a:r>
            <a:r>
              <a:rPr lang="en-US" altLang="ko-KR" dirty="0"/>
              <a:t>WHITE</a:t>
            </a: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endParaRPr lang="en-US" altLang="ko-KR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35595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28</Words>
  <Application>Microsoft Office PowerPoint</Application>
  <PresentationFormat>A4 용지(210x297mm)</PresentationFormat>
  <Paragraphs>16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정수정</dc:creator>
  <cp:lastModifiedBy>jsm</cp:lastModifiedBy>
  <cp:revision>102</cp:revision>
  <cp:lastPrinted>2013-05-06T09:04:50Z</cp:lastPrinted>
  <dcterms:created xsi:type="dcterms:W3CDTF">2013-05-06T00:21:39Z</dcterms:created>
  <dcterms:modified xsi:type="dcterms:W3CDTF">2024-10-25T08:56:54Z</dcterms:modified>
</cp:coreProperties>
</file>