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실내 </a:t>
            </a:r>
            <a:r>
              <a:rPr lang="ko-KR" altLang="en-US" dirty="0" err="1">
                <a:latin typeface="+mj-ea"/>
              </a:rPr>
              <a:t>천정형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컬럼</a:t>
            </a:r>
            <a:r>
              <a:rPr lang="ko-KR" altLang="en-US" dirty="0">
                <a:latin typeface="+mj-ea"/>
              </a:rPr>
              <a:t> 스피커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개별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각 방사 드라이버를 통한 균일한 청음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반사음이</a:t>
            </a:r>
            <a:r>
              <a:rPr lang="ko-KR" altLang="en-US" dirty="0">
                <a:latin typeface="+mj-ea"/>
              </a:rPr>
              <a:t> 없이 소리 전달</a:t>
            </a:r>
            <a:endParaRPr lang="en-US" altLang="ko-KR" dirty="0">
              <a:latin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천정의 높이에 따라 송출 청음 지역 넓어짐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DLS040W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CEILING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3" b="19335"/>
          <a:stretch/>
        </p:blipFill>
        <p:spPr>
          <a:xfrm>
            <a:off x="1627658" y="1308100"/>
            <a:ext cx="3745558" cy="2298700"/>
          </a:xfrm>
        </p:spPr>
      </p:pic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</p:spPr>
        <p:txBody>
          <a:bodyPr/>
          <a:lstStyle/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정격출력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20W</a:t>
            </a: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음압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 smtClean="0">
                <a:latin typeface="+mj-ea"/>
              </a:rPr>
              <a:t>80㏈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주파수범위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230</a:t>
            </a:r>
            <a:r>
              <a:rPr lang="en-US" altLang="ko-KR" dirty="0">
                <a:latin typeface="+mj-ea"/>
              </a:rPr>
              <a:t>㎐</a:t>
            </a:r>
            <a:r>
              <a:rPr lang="en-US" altLang="ko-KR" dirty="0" smtClean="0">
                <a:latin typeface="+mj-ea"/>
              </a:rPr>
              <a:t>~80000</a:t>
            </a:r>
            <a:r>
              <a:rPr lang="en-US" altLang="ko-KR" dirty="0" smtClean="0">
                <a:latin typeface="+mj-ea"/>
              </a:rPr>
              <a:t>㎐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latin typeface="+mj-ea"/>
              </a:rPr>
              <a:t>임피던스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l-GR" altLang="ko-KR" dirty="0" smtClean="0"/>
              <a:t>8/1000/2000Ω</a:t>
            </a:r>
            <a:r>
              <a:rPr lang="en-US" altLang="ko-KR" dirty="0" smtClean="0"/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외형규격</a:t>
            </a:r>
            <a:r>
              <a:rPr lang="en-US" altLang="ko-KR" dirty="0">
                <a:latin typeface="+mj-ea"/>
              </a:rPr>
              <a:t>(W x H x </a:t>
            </a:r>
            <a:r>
              <a:rPr lang="en-US" altLang="ko-KR" dirty="0" smtClean="0">
                <a:latin typeface="+mj-ea"/>
              </a:rPr>
              <a:t>D)</a:t>
            </a:r>
            <a:r>
              <a:rPr lang="en-US" altLang="ko-KR" dirty="0" smtClean="0"/>
              <a:t>mm</a:t>
            </a:r>
            <a:r>
              <a:rPr lang="en-US" altLang="ko-KR" dirty="0">
                <a:latin typeface="+mj-ea"/>
              </a:rPr>
              <a:t>		: 346 x 124 x </a:t>
            </a:r>
            <a:r>
              <a:rPr lang="en-US" altLang="ko-KR" dirty="0" smtClean="0">
                <a:latin typeface="+mj-ea"/>
              </a:rPr>
              <a:t>346</a:t>
            </a:r>
            <a:r>
              <a:rPr lang="en-US" altLang="ko-KR" dirty="0" smtClean="0"/>
              <a:t> </a:t>
            </a:r>
            <a:endParaRPr lang="en-US" altLang="ko-KR" dirty="0">
              <a:latin typeface="+mj-ea"/>
            </a:endParaRP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무게</a:t>
            </a:r>
            <a:r>
              <a:rPr lang="ko-KR" altLang="en-US" dirty="0">
                <a:latin typeface="+mj-ea"/>
              </a:rPr>
              <a:t>			</a:t>
            </a:r>
            <a:r>
              <a:rPr lang="en-US" altLang="ko-KR" dirty="0">
                <a:latin typeface="+mj-ea"/>
              </a:rPr>
              <a:t>: </a:t>
            </a:r>
            <a:r>
              <a:rPr lang="en-US" altLang="ko-KR" dirty="0" smtClean="0">
                <a:latin typeface="+mj-ea"/>
              </a:rPr>
              <a:t>2.3㎏ 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종류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PA</a:t>
            </a:r>
            <a:r>
              <a:rPr lang="ko-KR" altLang="en-US" dirty="0" err="1"/>
              <a:t>용스피커</a:t>
            </a:r>
            <a:endParaRPr lang="ko-KR" altLang="en-US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 smtClean="0">
                <a:latin typeface="+mj-ea"/>
              </a:rPr>
              <a:t>형태</a:t>
            </a:r>
            <a:r>
              <a:rPr lang="en-US" altLang="ko-KR" dirty="0" smtClean="0">
                <a:latin typeface="+mj-ea"/>
              </a:rPr>
              <a:t>			: </a:t>
            </a:r>
            <a:r>
              <a:rPr lang="en-US" altLang="ko-KR" dirty="0"/>
              <a:t>Ceiling</a:t>
            </a:r>
            <a:r>
              <a:rPr lang="ko-KR" altLang="en-US" dirty="0" smtClean="0"/>
              <a:t>형</a:t>
            </a:r>
            <a:endParaRPr lang="en-US" altLang="ko-KR" dirty="0" smtClean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+mj-ea"/>
              </a:rPr>
              <a:t>색상</a:t>
            </a:r>
            <a:r>
              <a:rPr lang="en-US" altLang="ko-KR" dirty="0">
                <a:latin typeface="+mj-ea"/>
              </a:rPr>
              <a:t>			: </a:t>
            </a:r>
            <a:r>
              <a:rPr lang="en-US" altLang="ko-KR" dirty="0"/>
              <a:t>WHITE</a:t>
            </a:r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endParaRPr lang="en-US" altLang="ko-KR" dirty="0"/>
          </a:p>
          <a:p>
            <a:pPr marL="185107" indent="-185107">
              <a:buFont typeface="Arial" panose="020B0604020202020204" pitchFamily="34" charset="0"/>
              <a:buChar char="•"/>
              <a:defRPr/>
            </a:pPr>
            <a:endParaRPr lang="en-US" altLang="ko-KR" dirty="0" smtClean="0">
              <a:latin typeface="+mj-ea"/>
            </a:endParaRPr>
          </a:p>
          <a:p>
            <a:pPr fontAlgn="base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559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28</Words>
  <Application>Microsoft Office PowerPoint</Application>
  <PresentationFormat>A4 용지(210x297mm)</PresentationFormat>
  <Paragraphs>17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102</cp:revision>
  <cp:lastPrinted>2013-05-06T09:04:50Z</cp:lastPrinted>
  <dcterms:created xsi:type="dcterms:W3CDTF">2013-05-06T00:21:39Z</dcterms:created>
  <dcterms:modified xsi:type="dcterms:W3CDTF">2024-10-25T08:56:26Z</dcterms:modified>
</cp:coreProperties>
</file>