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실내 </a:t>
            </a:r>
            <a:r>
              <a:rPr lang="ko-KR" altLang="en-US" dirty="0" err="1">
                <a:latin typeface="+mj-ea"/>
              </a:rPr>
              <a:t>천정형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컬럼</a:t>
            </a:r>
            <a:r>
              <a:rPr lang="ko-KR" altLang="en-US" dirty="0">
                <a:latin typeface="+mj-ea"/>
              </a:rPr>
              <a:t> 스피커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개별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각 방사 드라이버를 통한 균일한 청음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반사음이</a:t>
            </a:r>
            <a:r>
              <a:rPr lang="ko-KR" altLang="en-US" dirty="0">
                <a:latin typeface="+mj-ea"/>
              </a:rPr>
              <a:t> 없이 소리 전달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천정의 높이에 따라 송출 청음 지역 넓어짐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정격출력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120W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음압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>
                <a:latin typeface="+mj-ea"/>
              </a:rPr>
              <a:t>81㏈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주파수범위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150㎐~3000㎐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임피던스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4Ω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외형규격</a:t>
            </a:r>
            <a:r>
              <a:rPr lang="en-US" altLang="ko-KR" dirty="0">
                <a:latin typeface="+mj-ea"/>
              </a:rPr>
              <a:t>(W x H x D)</a:t>
            </a:r>
            <a:r>
              <a:rPr lang="en-US" altLang="ko-KR" dirty="0"/>
              <a:t>mm</a:t>
            </a:r>
            <a:r>
              <a:rPr lang="en-US" altLang="ko-KR" dirty="0">
                <a:latin typeface="+mj-ea"/>
              </a:rPr>
              <a:t>		: 346 x 124 x </a:t>
            </a:r>
            <a:r>
              <a:rPr lang="en-US" altLang="ko-KR" dirty="0" smtClean="0">
                <a:latin typeface="+mj-ea"/>
              </a:rPr>
              <a:t>346</a:t>
            </a:r>
            <a:endParaRPr lang="en-US" altLang="ko-KR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무게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>
                <a:latin typeface="+mj-ea"/>
              </a:rPr>
              <a:t>3.8</a:t>
            </a:r>
            <a:r>
              <a:rPr lang="en-US" altLang="ko-KR" smtClean="0">
                <a:latin typeface="+mj-ea"/>
              </a:rPr>
              <a:t>㎏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종류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PA</a:t>
            </a:r>
            <a:r>
              <a:rPr lang="ko-KR" altLang="en-US" dirty="0" err="1"/>
              <a:t>용스피커</a:t>
            </a:r>
            <a:endParaRPr lang="ko-KR" altLang="en-US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형태</a:t>
            </a:r>
            <a:r>
              <a:rPr lang="en-US" altLang="ko-KR" dirty="0">
                <a:latin typeface="+mj-ea"/>
              </a:rPr>
              <a:t>	</a:t>
            </a:r>
            <a:r>
              <a:rPr lang="en-US" altLang="ko-KR" dirty="0" smtClean="0">
                <a:latin typeface="+mj-ea"/>
              </a:rPr>
              <a:t>		: </a:t>
            </a:r>
            <a:r>
              <a:rPr lang="en-US" altLang="ko-KR" dirty="0"/>
              <a:t>Ceiling</a:t>
            </a:r>
            <a:r>
              <a:rPr lang="ko-KR" altLang="en-US" dirty="0" smtClean="0"/>
              <a:t>형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색상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/>
              <a:t>BLACK</a:t>
            </a: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DLS160B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CEILING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2" b="15641"/>
          <a:stretch/>
        </p:blipFill>
        <p:spPr>
          <a:xfrm>
            <a:off x="1752553" y="1280593"/>
            <a:ext cx="3495768" cy="2379114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28</Words>
  <Application>Microsoft Office PowerPoint</Application>
  <PresentationFormat>A4 용지(210x297mm)</PresentationFormat>
  <Paragraphs>16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98</cp:revision>
  <cp:lastPrinted>2013-05-06T09:04:50Z</cp:lastPrinted>
  <dcterms:created xsi:type="dcterms:W3CDTF">2013-05-06T00:21:39Z</dcterms:created>
  <dcterms:modified xsi:type="dcterms:W3CDTF">2024-10-25T08:56:27Z</dcterms:modified>
</cp:coreProperties>
</file>