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벽부형</a:t>
            </a:r>
            <a:r>
              <a:rPr lang="ko-KR" altLang="en-US" dirty="0"/>
              <a:t> 스피커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후면 고리에 걸어 간단한 고정 설치 가능</a:t>
            </a:r>
          </a:p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		: 3W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임피던스</a:t>
            </a:r>
            <a:r>
              <a:rPr lang="en-US" altLang="ko-KR" dirty="0"/>
              <a:t>			: </a:t>
            </a:r>
            <a:r>
              <a:rPr lang="el-GR" altLang="ko-KR" dirty="0" smtClean="0"/>
              <a:t>3300/</a:t>
            </a:r>
            <a:r>
              <a:rPr lang="en-US" altLang="ko-KR" dirty="0" smtClean="0"/>
              <a:t>16</a:t>
            </a:r>
            <a:r>
              <a:rPr lang="el-GR" altLang="ko-KR" dirty="0" smtClean="0"/>
              <a:t>00Ω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/>
              <a:t>주파수범위</a:t>
            </a:r>
            <a:r>
              <a:rPr lang="en-US" altLang="ko-KR" dirty="0"/>
              <a:t>			: </a:t>
            </a:r>
            <a:r>
              <a:rPr lang="en-US" altLang="ko-KR" dirty="0" smtClean="0"/>
              <a:t>300Hz~6500Hz </a:t>
            </a:r>
            <a:endParaRPr lang="en-US" altLang="ko-K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/>
              <a:t>외형규격 </a:t>
            </a:r>
            <a:r>
              <a:rPr lang="en-US" altLang="ko-KR" dirty="0" smtClean="0"/>
              <a:t>(</a:t>
            </a:r>
            <a:r>
              <a:rPr lang="en-US" altLang="ko-KR" dirty="0"/>
              <a:t>W x H </a:t>
            </a:r>
            <a:r>
              <a:rPr lang="en-US" altLang="ko-KR" dirty="0" smtClean="0"/>
              <a:t>x </a:t>
            </a:r>
            <a:r>
              <a:rPr lang="en-US" altLang="ko-KR" dirty="0"/>
              <a:t>D)mm		: 180 x 255 x </a:t>
            </a:r>
            <a:r>
              <a:rPr lang="en-US" altLang="ko-KR" dirty="0" smtClean="0"/>
              <a:t>125 </a:t>
            </a:r>
            <a:endParaRPr lang="en-US" altLang="ko-K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/>
              <a:t>형태</a:t>
            </a:r>
            <a:r>
              <a:rPr lang="en-US" altLang="ko-KR" dirty="0"/>
              <a:t>			: Wall</a:t>
            </a:r>
            <a:r>
              <a:rPr lang="ko-KR" altLang="en-US" dirty="0"/>
              <a:t>형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무게</a:t>
            </a:r>
            <a:r>
              <a:rPr lang="en-US" altLang="ko-KR" dirty="0"/>
              <a:t>			: 1.2kg 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음압감도</a:t>
            </a:r>
            <a:r>
              <a:rPr lang="en-US" altLang="ko-KR" dirty="0"/>
              <a:t>			</a:t>
            </a:r>
            <a:r>
              <a:rPr lang="en-US" altLang="ko-KR"/>
              <a:t>: </a:t>
            </a:r>
            <a:r>
              <a:rPr lang="en-US" altLang="ko-KR" smtClean="0"/>
              <a:t>88dB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종류</a:t>
            </a:r>
            <a:r>
              <a:rPr lang="en-US" altLang="ko-KR" dirty="0"/>
              <a:t>			: PA</a:t>
            </a:r>
            <a:r>
              <a:rPr lang="ko-KR" altLang="en-US" dirty="0" err="1"/>
              <a:t>용스피커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DWS003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WALL SPEAKER</a:t>
            </a:r>
            <a:endParaRPr lang="ko-KR" altLang="en-US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 b="10169"/>
          <a:stretch/>
        </p:blipFill>
        <p:spPr>
          <a:xfrm>
            <a:off x="1843682" y="1208584"/>
            <a:ext cx="3313510" cy="2519400"/>
          </a:xfrm>
        </p:spPr>
      </p:pic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13</Words>
  <Application>Microsoft Office PowerPoint</Application>
  <PresentationFormat>A4 용지(210x297mm)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88</cp:revision>
  <cp:lastPrinted>2013-05-06T09:04:50Z</cp:lastPrinted>
  <dcterms:created xsi:type="dcterms:W3CDTF">2013-05-06T00:21:39Z</dcterms:created>
  <dcterms:modified xsi:type="dcterms:W3CDTF">2024-10-25T08:52:34Z</dcterms:modified>
</cp:coreProperties>
</file>