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812" y="227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벽부형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후면 고리에 걸어 간단한 고정 설치 가능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10W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n-US" altLang="ko-KR" dirty="0"/>
              <a:t>1㏀(RED) / 2㏀(WHT) / COM(BLACK)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80Hz~20kHz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el-GR" altLang="ko-KR" dirty="0"/>
              <a:t>Φ </a:t>
            </a:r>
            <a:r>
              <a:rPr lang="en-US" altLang="ko-KR" dirty="0"/>
              <a:t>x D)mm		: 180 x 255 x 125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Wall</a:t>
            </a:r>
            <a:r>
              <a:rPr lang="ko-KR" altLang="en-US" dirty="0"/>
              <a:t>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1kg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90dB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</a:t>
            </a:r>
            <a:r>
              <a:rPr lang="ko-KR" altLang="en-US" dirty="0"/>
              <a:t>용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WLS010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WALL SPEAKER</a:t>
            </a:r>
            <a:endParaRPr lang="ko-KR" altLang="en-US" dirty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215" b="10995"/>
          <a:stretch/>
        </p:blipFill>
        <p:spPr>
          <a:xfrm>
            <a:off x="1915690" y="1208844"/>
            <a:ext cx="3169494" cy="2497212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</TotalTime>
  <Words>13</Words>
  <Application>Microsoft Office PowerPoint</Application>
  <PresentationFormat>A4 용지(210x297mm)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JSE</cp:lastModifiedBy>
  <cp:revision>80</cp:revision>
  <cp:lastPrinted>2013-05-06T09:04:50Z</cp:lastPrinted>
  <dcterms:created xsi:type="dcterms:W3CDTF">2013-05-06T00:21:39Z</dcterms:created>
  <dcterms:modified xsi:type="dcterms:W3CDTF">2024-09-11T00:27:39Z</dcterms:modified>
</cp:coreProperties>
</file>