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52" y="12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벽부형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후면 고리에 걸어 간단한 고정 설치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3W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n-US" altLang="ko-KR" dirty="0"/>
              <a:t>3.3㏀(RED) / 10㏀(WHT) / COM(BLACK</a:t>
            </a:r>
            <a:r>
              <a:rPr lang="en-US" altLang="ko-KR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주파수범위</a:t>
            </a:r>
            <a:r>
              <a:rPr lang="en-US" altLang="ko-KR" dirty="0"/>
              <a:t>			: 80Hz~20kHz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180 x 255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0.9kg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88dB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 err="1"/>
              <a:t>용스피커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WLS003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6" b="10169"/>
          <a:stretch/>
        </p:blipFill>
        <p:spPr>
          <a:xfrm>
            <a:off x="1843682" y="1208584"/>
            <a:ext cx="3313510" cy="25194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13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JSE</cp:lastModifiedBy>
  <cp:revision>81</cp:revision>
  <cp:lastPrinted>2013-05-06T09:04:50Z</cp:lastPrinted>
  <dcterms:created xsi:type="dcterms:W3CDTF">2013-05-06T00:21:39Z</dcterms:created>
  <dcterms:modified xsi:type="dcterms:W3CDTF">2024-09-11T00:28:16Z</dcterms:modified>
</cp:coreProperties>
</file>