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474" y="-51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내장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60W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166</a:t>
            </a:r>
            <a:r>
              <a:rPr lang="el-GR" altLang="ko-KR" dirty="0"/>
              <a:t>Ω/</a:t>
            </a:r>
            <a:r>
              <a:rPr lang="en-US" altLang="ko-KR" dirty="0"/>
              <a:t>330</a:t>
            </a:r>
            <a:r>
              <a:rPr lang="el-GR" altLang="ko-KR" dirty="0"/>
              <a:t>Ω/</a:t>
            </a:r>
            <a:r>
              <a:rPr lang="en-US" altLang="ko-KR" dirty="0"/>
              <a:t>660</a:t>
            </a:r>
            <a:r>
              <a:rPr lang="el-GR" altLang="ko-KR" dirty="0"/>
              <a:t>Ω</a:t>
            </a:r>
            <a:r>
              <a:rPr lang="en-US" altLang="ko-KR" dirty="0"/>
              <a:t>/8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40Hz~20kHz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215 x 295 x 195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4.5kg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92dB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</a:t>
            </a:r>
            <a:r>
              <a:rPr lang="ko-KR" altLang="en-US"/>
              <a:t>용 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MDF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WMS060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16" name="내용 개체 틀 15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1" b="11890"/>
          <a:stretch/>
        </p:blipFill>
        <p:spPr>
          <a:xfrm>
            <a:off x="1771674" y="1177979"/>
            <a:ext cx="3457526" cy="261522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94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87</cp:revision>
  <cp:lastPrinted>2013-05-06T09:04:50Z</cp:lastPrinted>
  <dcterms:created xsi:type="dcterms:W3CDTF">2013-05-06T00:21:39Z</dcterms:created>
  <dcterms:modified xsi:type="dcterms:W3CDTF">2024-07-12T07:55:05Z</dcterms:modified>
</cp:coreProperties>
</file>