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474" y="-51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ko-KR" altLang="en-US" dirty="0"/>
              <a:t> 탭 조절을 통해 </a:t>
            </a:r>
            <a:r>
              <a:rPr lang="ko-KR" altLang="en-US" dirty="0" err="1"/>
              <a:t>임피던스</a:t>
            </a:r>
            <a:r>
              <a:rPr lang="ko-KR" altLang="en-US" dirty="0"/>
              <a:t> 선택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4/5/6 </a:t>
            </a:r>
            <a:r>
              <a:rPr lang="ko-KR" altLang="en-US" dirty="0"/>
              <a:t>인치 스피커 </a:t>
            </a:r>
            <a:r>
              <a:rPr lang="ko-KR" altLang="en-US" dirty="0" err="1"/>
              <a:t>유닛</a:t>
            </a:r>
            <a:r>
              <a:rPr lang="ko-KR" altLang="en-US" dirty="0"/>
              <a:t> 내장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40W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25</a:t>
            </a:r>
            <a:r>
              <a:rPr lang="el-GR" altLang="ko-KR" dirty="0"/>
              <a:t>0Ω/</a:t>
            </a:r>
            <a:r>
              <a:rPr lang="en-US" altLang="ko-KR" dirty="0"/>
              <a:t>5</a:t>
            </a:r>
            <a:r>
              <a:rPr lang="el-GR" altLang="ko-KR" dirty="0"/>
              <a:t>00Ω/</a:t>
            </a:r>
            <a:r>
              <a:rPr lang="en-US" altLang="ko-KR" dirty="0"/>
              <a:t>1k</a:t>
            </a:r>
            <a:r>
              <a:rPr lang="el-GR" altLang="ko-KR" dirty="0"/>
              <a:t>Ω</a:t>
            </a:r>
            <a:r>
              <a:rPr lang="en-US" altLang="ko-KR" dirty="0"/>
              <a:t>/8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40Hz~20kHz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el-GR" altLang="ko-KR" dirty="0"/>
              <a:t>Φ </a:t>
            </a:r>
            <a:r>
              <a:rPr lang="en-US" altLang="ko-KR" dirty="0"/>
              <a:t>x D)mm		: 185 x 245 x 165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Wall</a:t>
            </a:r>
            <a:r>
              <a:rPr lang="ko-KR" altLang="en-US" dirty="0"/>
              <a:t>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2.9kg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88dB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MDF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WMS040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WALL SPEAKER</a:t>
            </a:r>
            <a:endParaRPr lang="ko-KR" altLang="en-US" dirty="0"/>
          </a:p>
        </p:txBody>
      </p:sp>
      <p:pic>
        <p:nvPicPr>
          <p:cNvPr id="12" name="내용 개체 틀 11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08" b="14882"/>
          <a:stretch/>
        </p:blipFill>
        <p:spPr>
          <a:xfrm>
            <a:off x="1772438" y="1174677"/>
            <a:ext cx="3455998" cy="257507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85</Words>
  <Application>Microsoft Office PowerPoint</Application>
  <PresentationFormat>A4 용지(210x297mm)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81</cp:revision>
  <cp:lastPrinted>2013-05-06T09:04:50Z</cp:lastPrinted>
  <dcterms:created xsi:type="dcterms:W3CDTF">2013-05-06T00:21:39Z</dcterms:created>
  <dcterms:modified xsi:type="dcterms:W3CDTF">2024-07-12T07:52:17Z</dcterms:modified>
</cp:coreProperties>
</file>