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1554" y="-347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벽부형</a:t>
            </a:r>
            <a:r>
              <a:rPr lang="ko-KR" altLang="en-US" dirty="0"/>
              <a:t> 스피커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후면 고리에 걸어 간단한 고정 설치 가능</a:t>
            </a:r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10W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en-US" altLang="ko-KR" dirty="0"/>
              <a:t>			: </a:t>
            </a:r>
            <a:r>
              <a:rPr lang="el-GR" altLang="ko-KR" dirty="0"/>
              <a:t>3</a:t>
            </a:r>
            <a:r>
              <a:rPr lang="en-US" altLang="ko-KR" dirty="0"/>
              <a:t>,</a:t>
            </a:r>
            <a:r>
              <a:rPr lang="el-GR" altLang="ko-KR" dirty="0"/>
              <a:t>300/</a:t>
            </a:r>
            <a:r>
              <a:rPr lang="en-US" altLang="ko-KR" dirty="0"/>
              <a:t>2,</a:t>
            </a:r>
            <a:r>
              <a:rPr lang="el-GR" altLang="ko-KR" dirty="0"/>
              <a:t>000/10</a:t>
            </a:r>
            <a:r>
              <a:rPr lang="en-US" altLang="ko-KR" dirty="0"/>
              <a:t>,</a:t>
            </a:r>
            <a:r>
              <a:rPr lang="el-GR" altLang="ko-KR" dirty="0"/>
              <a:t>000Ω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주파수범위</a:t>
            </a:r>
            <a:r>
              <a:rPr lang="en-US" altLang="ko-KR" dirty="0"/>
              <a:t>			: 80Hz~20kHz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</a:t>
            </a:r>
            <a:r>
              <a:rPr lang="el-GR" altLang="ko-KR" dirty="0"/>
              <a:t>Φ </a:t>
            </a:r>
            <a:r>
              <a:rPr lang="en-US" altLang="ko-KR" dirty="0"/>
              <a:t>x D)mm		: 180 x 255 x 125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Wall</a:t>
            </a:r>
            <a:r>
              <a:rPr lang="ko-KR" altLang="en-US" dirty="0"/>
              <a:t>형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1kg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음압감도</a:t>
            </a:r>
            <a:r>
              <a:rPr lang="en-US" altLang="ko-KR" dirty="0"/>
              <a:t>			: 90dB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PA</a:t>
            </a:r>
            <a:r>
              <a:rPr lang="ko-KR" altLang="en-US"/>
              <a:t>용 스피커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WLS010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WALL SPEAKER</a:t>
            </a:r>
            <a:endParaRPr lang="ko-KR" altLang="en-US" dirty="0"/>
          </a:p>
        </p:txBody>
      </p:sp>
      <p:pic>
        <p:nvPicPr>
          <p:cNvPr id="8" name="내용 개체 틀 7"/>
          <p:cNvPicPr>
            <a:picLocks noGrp="1" noChangeAspect="1"/>
          </p:cNvPicPr>
          <p:nvPr>
            <p:ph idx="18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15" b="10995"/>
          <a:stretch/>
        </p:blipFill>
        <p:spPr>
          <a:xfrm>
            <a:off x="1915690" y="1208844"/>
            <a:ext cx="3169494" cy="2497212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80</Words>
  <Application>Microsoft Office PowerPoint</Application>
  <PresentationFormat>A4 용지(210x297mm)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79</cp:revision>
  <cp:lastPrinted>2013-05-06T09:04:50Z</cp:lastPrinted>
  <dcterms:created xsi:type="dcterms:W3CDTF">2013-05-06T00:21:39Z</dcterms:created>
  <dcterms:modified xsi:type="dcterms:W3CDTF">2024-07-12T07:27:01Z</dcterms:modified>
</cp:coreProperties>
</file>