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벽부형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후면 고리에 걸어 간단한 고정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3</a:t>
            </a:r>
            <a:r>
              <a:rPr lang="en-US" altLang="ko-KR" dirty="0"/>
              <a:t>,</a:t>
            </a:r>
            <a:r>
              <a:rPr lang="el-GR" altLang="ko-KR" dirty="0"/>
              <a:t>300/5</a:t>
            </a:r>
            <a:r>
              <a:rPr lang="en-US" altLang="ko-KR" dirty="0"/>
              <a:t>,</a:t>
            </a:r>
            <a:r>
              <a:rPr lang="el-GR" altLang="ko-KR" dirty="0"/>
              <a:t>000/10</a:t>
            </a:r>
            <a:r>
              <a:rPr lang="en-US" altLang="ko-KR" dirty="0"/>
              <a:t>,</a:t>
            </a:r>
            <a:r>
              <a:rPr lang="el-GR" altLang="ko-KR" dirty="0"/>
              <a:t>000Ω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</a:t>
            </a:r>
            <a:r>
              <a:rPr lang="en-US" altLang="ko-KR"/>
              <a:t>: 80Hz~20kHz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180 x 255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0.9kg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88dB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 err="1"/>
              <a:t>용스피커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WLS003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6" b="10169"/>
          <a:stretch/>
        </p:blipFill>
        <p:spPr>
          <a:xfrm>
            <a:off x="1843682" y="1208584"/>
            <a:ext cx="3313510" cy="25194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2024-07-12T07:24:18Z</dcterms:modified>
</cp:coreProperties>
</file>