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벽부형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후면 고리에 걸어 간단한 고정 설치 가능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3W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/>
              <a:t>3</a:t>
            </a:r>
            <a:r>
              <a:rPr lang="en-US" altLang="ko-KR" dirty="0"/>
              <a:t>,</a:t>
            </a:r>
            <a:r>
              <a:rPr lang="el-GR" altLang="ko-KR" dirty="0"/>
              <a:t>300/5</a:t>
            </a:r>
            <a:r>
              <a:rPr lang="en-US" altLang="ko-KR" dirty="0"/>
              <a:t>,</a:t>
            </a:r>
            <a:r>
              <a:rPr lang="el-GR" altLang="ko-KR" dirty="0"/>
              <a:t>000/10</a:t>
            </a:r>
            <a:r>
              <a:rPr lang="en-US" altLang="ko-KR" dirty="0"/>
              <a:t>,</a:t>
            </a:r>
            <a:r>
              <a:rPr lang="el-GR" altLang="ko-KR" dirty="0"/>
              <a:t>000Ω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</a:t>
            </a:r>
            <a:r>
              <a:rPr lang="en-US" altLang="ko-KR"/>
              <a:t>: 80Hz~20kHz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el-GR" altLang="ko-KR" dirty="0"/>
              <a:t>Φ </a:t>
            </a:r>
            <a:r>
              <a:rPr lang="en-US" altLang="ko-KR" dirty="0"/>
              <a:t>x D)mm		: 180 x 255 x 125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Wall</a:t>
            </a:r>
            <a:r>
              <a:rPr lang="ko-KR" altLang="en-US" dirty="0"/>
              <a:t>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0.9kg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88dB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</a:t>
            </a:r>
            <a:r>
              <a:rPr lang="ko-KR" altLang="en-US" dirty="0" err="1"/>
              <a:t>용스피커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WLS003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WALL SPEAKER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96" b="10169"/>
          <a:stretch/>
        </p:blipFill>
        <p:spPr>
          <a:xfrm>
            <a:off x="1843682" y="1208584"/>
            <a:ext cx="3313510" cy="251940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79</Words>
  <Application>Microsoft Office PowerPoint</Application>
  <PresentationFormat>A4 용지(210x297mm)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78</cp:revision>
  <cp:lastPrinted>2013-05-06T09:04:50Z</cp:lastPrinted>
  <dcterms:created xsi:type="dcterms:W3CDTF">2013-05-06T00:21:39Z</dcterms:created>
  <dcterms:modified xsi:type="dcterms:W3CDTF">2024-07-12T07:24:18Z</dcterms:modified>
</cp:coreProperties>
</file>