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16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혼선없이</a:t>
            </a:r>
            <a:r>
              <a:rPr lang="ko-KR" altLang="en-US" dirty="0"/>
              <a:t> 최대 </a:t>
            </a:r>
            <a:r>
              <a:rPr lang="en-US" altLang="ko-KR" dirty="0"/>
              <a:t>8</a:t>
            </a:r>
            <a:r>
              <a:rPr lang="ko-KR" altLang="en-US" dirty="0"/>
              <a:t>채널 시스템 지원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Dual tone-code </a:t>
            </a:r>
            <a:r>
              <a:rPr lang="ko-KR" altLang="en-US" dirty="0"/>
              <a:t>로 외부기기의 전자파 간섭에 의한 오작동 방지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LCD </a:t>
            </a:r>
            <a:r>
              <a:rPr lang="ko-KR" altLang="en-US" dirty="0" err="1"/>
              <a:t>백라이트</a:t>
            </a:r>
            <a:r>
              <a:rPr lang="ko-KR" altLang="en-US" dirty="0"/>
              <a:t> 기능으로 송수신 확인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구성부분품</a:t>
            </a:r>
            <a:r>
              <a:rPr lang="en-US" altLang="ko-KR" dirty="0"/>
              <a:t>			: 2</a:t>
            </a:r>
            <a:r>
              <a:rPr lang="ko-KR" altLang="en-US" dirty="0"/>
              <a:t>채널수신기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감도</a:t>
            </a:r>
            <a:r>
              <a:rPr lang="en-US" altLang="ko-KR" dirty="0"/>
              <a:t>			: -100dBm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DC 12V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401 x 44 x 227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2.7kg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주파수대역</a:t>
            </a:r>
            <a:r>
              <a:rPr lang="en-US" altLang="ko-KR" dirty="0"/>
              <a:t>			: 925~937.5MHz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주파수반응</a:t>
            </a:r>
            <a:r>
              <a:rPr lang="en-US" altLang="ko-KR" dirty="0"/>
              <a:t>			</a:t>
            </a:r>
            <a:r>
              <a:rPr lang="en-US" altLang="ko-KR"/>
              <a:t>: 35Hz~17kHz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변환방식</a:t>
            </a:r>
            <a:r>
              <a:rPr lang="en-US" altLang="ko-KR" dirty="0"/>
              <a:t>			: PLL Synthesized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100dB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WLR129S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WIRELESS RECEIVER</a:t>
            </a:r>
            <a:endParaRPr lang="ko-KR" altLang="en-US" dirty="0"/>
          </a:p>
        </p:txBody>
      </p:sp>
      <p:pic>
        <p:nvPicPr>
          <p:cNvPr id="11" name="내용 개체 틀 25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45" b="33632"/>
          <a:stretch/>
        </p:blipFill>
        <p:spPr>
          <a:xfrm>
            <a:off x="1195610" y="1711234"/>
            <a:ext cx="4609654" cy="1476104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100</Words>
  <Application>Microsoft Office PowerPoint</Application>
  <PresentationFormat>A4 용지(210x297mm)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79</cp:revision>
  <cp:lastPrinted>2013-05-06T09:04:50Z</cp:lastPrinted>
  <dcterms:created xsi:type="dcterms:W3CDTF">2013-05-06T00:21:39Z</dcterms:created>
  <dcterms:modified xsi:type="dcterms:W3CDTF">2024-07-12T07:11:04Z</dcterms:modified>
</cp:coreProperties>
</file>