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" y="-40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900MHz</a:t>
            </a:r>
            <a:r>
              <a:rPr lang="ko-KR" altLang="en-US" dirty="0"/>
              <a:t>대역의 디지털 무선 마이크 시스템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다이이버시티</a:t>
            </a:r>
            <a:r>
              <a:rPr lang="ko-KR" altLang="en-US" dirty="0"/>
              <a:t> 방식의 무선마이크장치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구성부분품</a:t>
            </a:r>
            <a:r>
              <a:rPr lang="en-US" altLang="ko-KR" dirty="0"/>
              <a:t>			: 2</a:t>
            </a:r>
            <a:r>
              <a:rPr lang="ko-KR" altLang="en-US" dirty="0"/>
              <a:t>채널수신기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DC 12V / 500mA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420 x 45 x 185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1.5kg	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변환방식</a:t>
            </a:r>
            <a:r>
              <a:rPr lang="en-US" altLang="ko-KR" dirty="0"/>
              <a:t>			: FM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105dB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출력레벨 </a:t>
            </a:r>
            <a:r>
              <a:rPr lang="en-US" altLang="ko-KR" dirty="0"/>
              <a:t>			: 15mV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사용거리</a:t>
            </a:r>
            <a:r>
              <a:rPr lang="en-US" altLang="ko-KR" dirty="0"/>
              <a:t>			: 30m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자유거치형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WLR129B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WIRELESS RECEIVER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28" b="27068"/>
          <a:stretch/>
        </p:blipFill>
        <p:spPr>
          <a:xfrm>
            <a:off x="979586" y="1451247"/>
            <a:ext cx="4897686" cy="21209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88</Words>
  <Application>Microsoft Office PowerPoint</Application>
  <PresentationFormat>A4 용지(210x297mm)</PresentationFormat>
  <Paragraphs>15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151</cp:revision>
  <cp:lastPrinted>2013-05-06T09:04:50Z</cp:lastPrinted>
  <dcterms:created xsi:type="dcterms:W3CDTF">2013-05-06T00:21:39Z</dcterms:created>
  <dcterms:modified xsi:type="dcterms:W3CDTF">2024-07-12T05:56:58Z</dcterms:modified>
</cp:coreProperties>
</file>