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1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18" y="-431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1" d="100"/>
          <a:sy n="71" d="100"/>
        </p:scale>
        <p:origin x="-1458" y="-120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AEF278-0B07-43C5-A38D-D86BB2BC3A0A}" type="datetimeFigureOut">
              <a:rPr lang="ko-KR" altLang="en-US" smtClean="0"/>
              <a:t>2024-07-12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A81000-E8B0-4103-84A7-4885A48E1E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93502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2024-07-12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379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/>
              <a:t>900MHz</a:t>
            </a:r>
            <a:r>
              <a:rPr lang="ko-KR" altLang="en-US" dirty="0"/>
              <a:t>대역의 디지털 무선 마이크 시스템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다이이버시티</a:t>
            </a:r>
            <a:r>
              <a:rPr lang="ko-KR" altLang="en-US" dirty="0"/>
              <a:t> 방식의 무선마이크장치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구성부분품</a:t>
            </a:r>
            <a:r>
              <a:rPr lang="en-US" altLang="ko-KR" dirty="0"/>
              <a:t>			: 1</a:t>
            </a:r>
            <a:r>
              <a:rPr lang="ko-KR" altLang="en-US" dirty="0"/>
              <a:t>채널수신기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사용전압</a:t>
            </a:r>
            <a:r>
              <a:rPr lang="en-US" altLang="ko-KR" dirty="0"/>
              <a:t>			: DC 12V / 500mA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 </a:t>
            </a:r>
            <a:r>
              <a:rPr lang="en-US" altLang="ko-KR" dirty="0"/>
              <a:t>(W x H x D)mm		: 210 x 45 x 160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0.79kg	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주파수대역</a:t>
            </a:r>
            <a:r>
              <a:rPr lang="en-US" altLang="ko-KR" dirty="0"/>
              <a:t>			: 925~937.5MHz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변환방식</a:t>
            </a:r>
            <a:r>
              <a:rPr lang="en-US" altLang="ko-KR" dirty="0"/>
              <a:t>			: FM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신호대잡음비</a:t>
            </a:r>
            <a:r>
              <a:rPr lang="en-US" altLang="ko-KR" dirty="0"/>
              <a:t>		: 105dB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출력레벨 </a:t>
            </a:r>
            <a:r>
              <a:rPr lang="en-US" altLang="ko-KR" dirty="0"/>
              <a:t>			: 15mV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사용거리</a:t>
            </a:r>
            <a:r>
              <a:rPr lang="en-US" altLang="ko-KR" dirty="0"/>
              <a:t>			: 30m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사용형태</a:t>
            </a:r>
            <a:r>
              <a:rPr lang="en-US" altLang="ko-KR" dirty="0"/>
              <a:t>			: </a:t>
            </a:r>
            <a:r>
              <a:rPr lang="ko-KR" altLang="en-US" dirty="0" err="1"/>
              <a:t>자유거치형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WLR119B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>
          <a:xfrm>
            <a:off x="214040" y="350839"/>
            <a:ext cx="3286968" cy="281682"/>
          </a:xfrm>
        </p:spPr>
        <p:txBody>
          <a:bodyPr/>
          <a:lstStyle/>
          <a:p>
            <a:r>
              <a:rPr lang="en-US" altLang="ko-KR" dirty="0"/>
              <a:t>WIRELESS RECEIVER</a:t>
            </a:r>
            <a:endParaRPr lang="ko-KR" altLang="en-US" dirty="0"/>
          </a:p>
        </p:txBody>
      </p:sp>
      <p:pic>
        <p:nvPicPr>
          <p:cNvPr id="13" name="내용 개체 틀 12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75" b="23411"/>
          <a:stretch/>
        </p:blipFill>
        <p:spPr>
          <a:xfrm>
            <a:off x="1046043" y="1423851"/>
            <a:ext cx="4753670" cy="2272938"/>
          </a:xfrm>
        </p:spPr>
      </p:pic>
    </p:spTree>
    <p:extLst>
      <p:ext uri="{BB962C8B-B14F-4D97-AF65-F5344CB8AC3E}">
        <p14:creationId xmlns:p14="http://schemas.microsoft.com/office/powerpoint/2010/main" val="2420805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890</TotalTime>
  <Words>88</Words>
  <Application>Microsoft Office PowerPoint</Application>
  <PresentationFormat>A4 용지(210x297mm)</PresentationFormat>
  <Paragraphs>15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150</cp:revision>
  <cp:lastPrinted>2013-05-06T09:04:50Z</cp:lastPrinted>
  <dcterms:created xsi:type="dcterms:W3CDTF">2013-05-06T00:21:39Z</dcterms:created>
  <dcterms:modified xsi:type="dcterms:W3CDTF">2024-07-12T04:32:37Z</dcterms:modified>
</cp:coreProperties>
</file>