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21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900MHz</a:t>
            </a:r>
            <a:r>
              <a:rPr lang="ko-KR" altLang="en-US" dirty="0"/>
              <a:t>대역의 </a:t>
            </a:r>
            <a:r>
              <a:rPr lang="ko-KR" altLang="en-US" dirty="0" err="1"/>
              <a:t>핸드형</a:t>
            </a:r>
            <a:r>
              <a:rPr lang="ko-KR" altLang="en-US" dirty="0"/>
              <a:t> 무선 마이크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구성부분품</a:t>
            </a:r>
            <a:r>
              <a:rPr lang="en-US" altLang="ko-KR" dirty="0"/>
              <a:t>			: </a:t>
            </a:r>
            <a:r>
              <a:rPr lang="ko-KR" altLang="en-US" dirty="0"/>
              <a:t>송신기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송신기</a:t>
            </a:r>
            <a:r>
              <a:rPr lang="en-US" altLang="ko-KR" dirty="0"/>
              <a:t>			: </a:t>
            </a:r>
            <a:r>
              <a:rPr lang="ko-KR" altLang="en-US" dirty="0"/>
              <a:t>핸드마이크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RF</a:t>
            </a:r>
            <a:r>
              <a:rPr lang="ko-KR" altLang="en-US" dirty="0"/>
              <a:t>출력</a:t>
            </a:r>
            <a:r>
              <a:rPr lang="en-US" altLang="ko-KR" dirty="0"/>
              <a:t>			: 10mW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</a:t>
            </a:r>
            <a:r>
              <a:rPr lang="en-US" altLang="ko-KR"/>
              <a:t>: DC 3V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48.5 x 260 x 48.5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0.29kg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주파수대역</a:t>
            </a:r>
            <a:r>
              <a:rPr lang="en-US" altLang="ko-KR" dirty="0"/>
              <a:t>			: 925~937.5MHz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주파수반응</a:t>
            </a:r>
            <a:r>
              <a:rPr lang="en-US" altLang="ko-KR" dirty="0"/>
              <a:t>			: 35Hz~17kHz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지향성</a:t>
            </a:r>
            <a:r>
              <a:rPr lang="en-US" altLang="ko-KR" dirty="0"/>
              <a:t>			: </a:t>
            </a:r>
            <a:r>
              <a:rPr lang="ko-KR" altLang="en-US" dirty="0" err="1"/>
              <a:t>단방향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변환방식</a:t>
            </a:r>
            <a:r>
              <a:rPr lang="en-US" altLang="ko-KR" dirty="0"/>
              <a:t>			: PLL Synthesized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사용형태</a:t>
            </a:r>
            <a:r>
              <a:rPr lang="en-US" altLang="ko-KR" dirty="0"/>
              <a:t>			: </a:t>
            </a:r>
            <a:r>
              <a:rPr lang="ko-KR" altLang="en-US" dirty="0"/>
              <a:t>핸드타입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r>
              <a:rPr lang="en-US" altLang="ko-KR" dirty="0"/>
              <a:t>WLH090S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WIRELESS HAND MIC</a:t>
            </a:r>
            <a:endParaRPr lang="ko-KR" altLang="en-US" dirty="0"/>
          </a:p>
        </p:txBody>
      </p:sp>
      <p:pic>
        <p:nvPicPr>
          <p:cNvPr id="11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0" b="6549"/>
          <a:stretch/>
        </p:blipFill>
        <p:spPr>
          <a:xfrm>
            <a:off x="1844824" y="1091579"/>
            <a:ext cx="3169494" cy="2755901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91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79</cp:revision>
  <cp:lastPrinted>2013-05-06T09:04:50Z</cp:lastPrinted>
  <dcterms:created xsi:type="dcterms:W3CDTF">2013-05-06T00:21:39Z</dcterms:created>
  <dcterms:modified xsi:type="dcterms:W3CDTF">2024-07-12T07:06:42Z</dcterms:modified>
</cp:coreProperties>
</file>