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554" y="-230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외부 안테나를 연결하여 최대 </a:t>
            </a:r>
            <a:r>
              <a:rPr lang="en-US" altLang="ko-KR" dirty="0"/>
              <a:t>Diversity </a:t>
            </a:r>
            <a:r>
              <a:rPr lang="ko-KR" altLang="en-US" dirty="0"/>
              <a:t>수신기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4Set </a:t>
            </a:r>
            <a:r>
              <a:rPr lang="ko-KR" altLang="en-US" dirty="0"/>
              <a:t>확장 가능한 안테나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외부 확장 안테나 및 </a:t>
            </a:r>
            <a:r>
              <a:rPr lang="en-US" altLang="ko-KR" dirty="0"/>
              <a:t>RF </a:t>
            </a:r>
            <a:r>
              <a:rPr lang="ko-KR" altLang="en-US" dirty="0"/>
              <a:t>증폭기 등과 함께 사용 가능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구성부분품</a:t>
            </a:r>
            <a:r>
              <a:rPr lang="en-US" altLang="ko-KR" dirty="0"/>
              <a:t>			: </a:t>
            </a:r>
            <a:r>
              <a:rPr lang="ko-KR" altLang="en-US" dirty="0"/>
              <a:t>안테나분배기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</a:t>
            </a:r>
            <a:r>
              <a:rPr lang="en-US" altLang="ko-KR"/>
              <a:t>: DC 12V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483 x 45 x 195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2.1kg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주파수대역</a:t>
            </a:r>
            <a:r>
              <a:rPr lang="en-US" altLang="ko-KR" dirty="0"/>
              <a:t>			: 925~937.5MHz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사용형태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WLD190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WIRELESS ANTENNA DISTRIBUTOR</a:t>
            </a:r>
            <a:endParaRPr lang="ko-KR" altLang="en-US" dirty="0"/>
          </a:p>
        </p:txBody>
      </p:sp>
      <p:pic>
        <p:nvPicPr>
          <p:cNvPr id="9" name="내용 개체 틀 8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758" b="35228"/>
          <a:stretch/>
        </p:blipFill>
        <p:spPr>
          <a:xfrm>
            <a:off x="1019098" y="2209373"/>
            <a:ext cx="4858174" cy="680854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73</Words>
  <Application>Microsoft Office PowerPoint</Application>
  <PresentationFormat>A4 용지(210x297mm)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149</cp:revision>
  <cp:lastPrinted>2013-05-06T09:04:50Z</cp:lastPrinted>
  <dcterms:created xsi:type="dcterms:W3CDTF">2013-05-06T00:21:39Z</dcterms:created>
  <dcterms:modified xsi:type="dcterms:W3CDTF">2024-07-12T07:19:12Z</dcterms:modified>
</cp:coreProperties>
</file>