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3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900MHz</a:t>
            </a:r>
            <a:r>
              <a:rPr lang="ko-KR" altLang="en-US" dirty="0"/>
              <a:t>대역의 </a:t>
            </a:r>
            <a:r>
              <a:rPr lang="ko-KR" altLang="en-US" dirty="0" err="1"/>
              <a:t>벨트형</a:t>
            </a:r>
            <a:r>
              <a:rPr lang="ko-KR" altLang="en-US" dirty="0"/>
              <a:t> 무선 마이크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</a:t>
            </a:r>
            <a:r>
              <a:rPr lang="ko-KR" altLang="en-US" dirty="0"/>
              <a:t>송신기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송신기</a:t>
            </a:r>
            <a:r>
              <a:rPr lang="en-US" altLang="ko-KR" dirty="0"/>
              <a:t>			: </a:t>
            </a:r>
            <a:r>
              <a:rPr lang="ko-KR" altLang="en-US" dirty="0" err="1"/>
              <a:t>벨트팩</a:t>
            </a:r>
            <a:r>
              <a:rPr lang="en-US" altLang="ko-KR" dirty="0"/>
              <a:t>, </a:t>
            </a:r>
            <a:r>
              <a:rPr lang="ko-KR" altLang="en-US" dirty="0" err="1"/>
              <a:t>핀마이크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RF</a:t>
            </a:r>
            <a:r>
              <a:rPr lang="ko-KR" altLang="en-US" dirty="0"/>
              <a:t>출력</a:t>
            </a:r>
            <a:r>
              <a:rPr lang="en-US" altLang="ko-KR" dirty="0"/>
              <a:t>			: 10mW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3V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65 x 23.5 x 133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0.85kg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: 35Hz~17kHz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지향성</a:t>
            </a:r>
            <a:r>
              <a:rPr lang="en-US" altLang="ko-KR" dirty="0"/>
              <a:t>			: </a:t>
            </a:r>
            <a:r>
              <a:rPr lang="ko-KR" altLang="en-US" dirty="0" err="1"/>
              <a:t>단방향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변환방식</a:t>
            </a:r>
            <a:r>
              <a:rPr lang="en-US" altLang="ko-KR" dirty="0"/>
              <a:t>			: PLL Synthesized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밸트팩타입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WLB090S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PIN MIC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 t="2359" r="8777" b="1084"/>
          <a:stretch/>
        </p:blipFill>
        <p:spPr>
          <a:xfrm>
            <a:off x="2311400" y="1136333"/>
            <a:ext cx="2254250" cy="2643187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94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158</cp:revision>
  <cp:lastPrinted>2013-05-06T09:04:50Z</cp:lastPrinted>
  <dcterms:created xsi:type="dcterms:W3CDTF">2013-05-06T00:21:39Z</dcterms:created>
  <dcterms:modified xsi:type="dcterms:W3CDTF">2024-07-12T06:37:11Z</dcterms:modified>
</cp:coreProperties>
</file>