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Radiation Pattern </a:t>
            </a:r>
            <a:r>
              <a:rPr lang="ko-KR" altLang="en-US" dirty="0"/>
              <a:t>방식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RF ATT Level </a:t>
            </a:r>
            <a:r>
              <a:rPr lang="ko-KR" altLang="en-US" dirty="0"/>
              <a:t>조절 스위치</a:t>
            </a:r>
          </a:p>
          <a:p>
            <a:pPr marL="1771650" lvl="3" indent="-171450"/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안테나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주파수대역</a:t>
            </a:r>
            <a:r>
              <a:rPr lang="en-US" altLang="ko-KR" dirty="0"/>
              <a:t>			: 925~937.5MHz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176 x 139 x 28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WLA900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</p:spPr>
        <p:txBody>
          <a:bodyPr/>
          <a:lstStyle/>
          <a:p>
            <a:r>
              <a:rPr lang="en-US" altLang="ko-KR" dirty="0"/>
              <a:t>WIRELESS ANTENNA</a:t>
            </a:r>
            <a:endParaRPr lang="ko-KR" altLang="en-US" dirty="0"/>
          </a:p>
        </p:txBody>
      </p:sp>
      <p:pic>
        <p:nvPicPr>
          <p:cNvPr id="11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59" b="14180"/>
          <a:stretch/>
        </p:blipFill>
        <p:spPr>
          <a:xfrm>
            <a:off x="1663747" y="1346231"/>
            <a:ext cx="3518262" cy="2271422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49</Words>
  <Application>Microsoft Office PowerPoint</Application>
  <PresentationFormat>A4 용지(210x297mm)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2024-07-11T07:44:03Z</dcterms:modified>
</cp:coreProperties>
</file>