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44" y="-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2023-11-22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  <a:endParaRPr lang="ko-KR" alt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  <a:endParaRPr lang="ko-KR" alt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 smtClean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 smtClean="0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 smtClean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 smtClean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 smtClean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 smtClean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 smtClean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 smtClean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 smtClean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 smtClean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 smtClean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 smtClean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 smtClean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이머전시</a:t>
            </a:r>
            <a:r>
              <a:rPr lang="ko-KR" altLang="en-US" dirty="0"/>
              <a:t> </a:t>
            </a:r>
            <a:r>
              <a:rPr lang="ko-KR" altLang="en-US" dirty="0" err="1"/>
              <a:t>콤보</a:t>
            </a:r>
            <a:r>
              <a:rPr lang="ko-KR" altLang="en-US" dirty="0"/>
              <a:t> 출력과의 연결을 위한 결합 커넥터 기본 제공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10mm </a:t>
            </a:r>
            <a:r>
              <a:rPr lang="ko-KR" altLang="en-US" dirty="0" err="1"/>
              <a:t>스크류</a:t>
            </a:r>
            <a:r>
              <a:rPr lang="ko-KR" altLang="en-US" dirty="0"/>
              <a:t> 터미널 단자 사용으로 스피커 선로 결합 편리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3</a:t>
            </a:r>
            <a:r>
              <a:rPr lang="ko-KR" altLang="en-US" dirty="0"/>
              <a:t>선식</a:t>
            </a:r>
            <a:r>
              <a:rPr lang="en-US" altLang="ko-KR" dirty="0"/>
              <a:t>(</a:t>
            </a:r>
            <a:r>
              <a:rPr lang="ko-KR" altLang="en-US" dirty="0"/>
              <a:t>일반</a:t>
            </a:r>
            <a:r>
              <a:rPr lang="en-US" altLang="ko-KR" dirty="0"/>
              <a:t>, EM, COM) </a:t>
            </a:r>
            <a:r>
              <a:rPr lang="ko-KR" altLang="en-US" dirty="0"/>
              <a:t>개별 </a:t>
            </a:r>
            <a:r>
              <a:rPr lang="en-US" altLang="ko-KR" dirty="0"/>
              <a:t>16</a:t>
            </a:r>
            <a:r>
              <a:rPr lang="ko-KR" altLang="en-US" dirty="0"/>
              <a:t>채널 </a:t>
            </a:r>
            <a:r>
              <a:rPr lang="ko-KR" altLang="en-US" dirty="0" err="1"/>
              <a:t>스크류</a:t>
            </a:r>
            <a:r>
              <a:rPr lang="ko-KR" altLang="en-US" dirty="0"/>
              <a:t> 터미널 </a:t>
            </a:r>
            <a:r>
              <a:rPr lang="ko-KR" altLang="en-US" dirty="0" smtClean="0"/>
              <a:t>적용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 smtClean="0"/>
              <a:t>출력단자수</a:t>
            </a:r>
            <a:r>
              <a:rPr lang="en-US" altLang="ko-KR" dirty="0" smtClean="0"/>
              <a:t>			: 16ch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</a:t>
            </a:r>
            <a:r>
              <a:rPr lang="en-US" altLang="ko-KR" dirty="0" smtClean="0"/>
              <a:t>D)mm		: </a:t>
            </a:r>
            <a:r>
              <a:rPr lang="en-US" altLang="ko-KR" dirty="0"/>
              <a:t>482 x 44 x </a:t>
            </a:r>
            <a:r>
              <a:rPr lang="en-US" altLang="ko-KR" dirty="0" smtClean="0"/>
              <a:t>350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 smtClean="0"/>
              <a:t>입력단자수</a:t>
            </a:r>
            <a:r>
              <a:rPr lang="en-US" altLang="ko-KR" dirty="0" smtClean="0"/>
              <a:t>			: 3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smtClean="0"/>
              <a:t>무게</a:t>
            </a:r>
            <a:r>
              <a:rPr lang="en-US" altLang="ko-KR" dirty="0" smtClean="0"/>
              <a:t>			: 1.5kg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smtClean="0"/>
              <a:t>용도</a:t>
            </a:r>
            <a:r>
              <a:rPr lang="en-US" altLang="ko-KR" dirty="0" smtClean="0"/>
              <a:t>			: </a:t>
            </a:r>
            <a:r>
              <a:rPr lang="en-US" altLang="ko-KR" dirty="0"/>
              <a:t>TERMINAL </a:t>
            </a:r>
            <a:r>
              <a:rPr lang="en-US" altLang="ko-KR" dirty="0" smtClean="0"/>
              <a:t>BOARD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 smtClean="0"/>
              <a:t>취부방식</a:t>
            </a:r>
            <a:r>
              <a:rPr lang="en-US" altLang="ko-KR" dirty="0" smtClean="0"/>
              <a:t>			: </a:t>
            </a:r>
            <a:r>
              <a:rPr lang="ko-KR" altLang="en-US" dirty="0" err="1" smtClean="0"/>
              <a:t>랙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장착형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TMB116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TERMINAL BOARD</a:t>
            </a:r>
            <a:endParaRPr lang="ko-KR" altLang="en-US" dirty="0"/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641" b="37829"/>
          <a:stretch/>
        </p:blipFill>
        <p:spPr>
          <a:xfrm>
            <a:off x="1051594" y="2059617"/>
            <a:ext cx="4897686" cy="809625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38</Words>
  <Application>Microsoft Office PowerPoint</Application>
  <PresentationFormat>A4 용지(210x297mm)</PresentationFormat>
  <Paragraphs>12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jsm</cp:lastModifiedBy>
  <cp:revision>85</cp:revision>
  <cp:lastPrinted>2013-05-06T09:04:50Z</cp:lastPrinted>
  <dcterms:created xsi:type="dcterms:W3CDTF">2013-05-06T00:21:39Z</dcterms:created>
  <dcterms:modified xsi:type="dcterms:W3CDTF">2023-11-22T04:10:05Z</dcterms:modified>
</cp:coreProperties>
</file>