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9" r:id="rId2"/>
  </p:sldIdLst>
  <p:sldSz cx="6858000" cy="9906000" type="A4"/>
  <p:notesSz cx="6807200" cy="99393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B4B4B"/>
    <a:srgbClr val="3D3D3D"/>
    <a:srgbClr val="515151"/>
    <a:srgbClr val="737373"/>
    <a:srgbClr val="979797"/>
    <a:srgbClr val="E6E6E6"/>
    <a:srgbClr val="D5E3FB"/>
    <a:srgbClr val="DCE0F4"/>
    <a:srgbClr val="D7D8F9"/>
    <a:srgbClr val="2E507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B4B98B0-60AC-42C2-AFA5-B58CD77FA1E5}" styleName="밝은 스타일 1 - 강조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044" y="-108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608588-9A02-4E95-9A70-AFE9DE755D31}" type="datetimeFigureOut">
              <a:rPr lang="ko-KR" altLang="en-US" smtClean="0"/>
              <a:t>2023-11-22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2114550" y="746125"/>
            <a:ext cx="25781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5125" cy="44719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EECF2B-0C1C-4879-B86A-E8F3E3700B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455682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EECF2B-0C1C-4879-B86A-E8F3E3700B26}" type="slidenum">
              <a:rPr lang="ko-KR" altLang="en-US" smtClean="0"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637987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내용 개체 틀 2"/>
          <p:cNvSpPr>
            <a:spLocks noGrp="1"/>
          </p:cNvSpPr>
          <p:nvPr>
            <p:ph idx="14"/>
          </p:nvPr>
        </p:nvSpPr>
        <p:spPr>
          <a:xfrm>
            <a:off x="476672" y="4088904"/>
            <a:ext cx="6048672" cy="1440160"/>
          </a:xfrm>
          <a:prstGeom prst="rect">
            <a:avLst/>
          </a:prstGeom>
        </p:spPr>
        <p:txBody>
          <a:bodyPr anchor="t" anchorCtr="0"/>
          <a:lstStyle>
            <a:lvl1pPr algn="l">
              <a:defRPr sz="1100"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9" name="내용 개체 틀 2"/>
          <p:cNvSpPr>
            <a:spLocks noGrp="1"/>
          </p:cNvSpPr>
          <p:nvPr>
            <p:ph idx="15"/>
          </p:nvPr>
        </p:nvSpPr>
        <p:spPr>
          <a:xfrm>
            <a:off x="476672" y="5889104"/>
            <a:ext cx="6048672" cy="3470898"/>
          </a:xfrm>
          <a:prstGeom prst="rect">
            <a:avLst/>
          </a:prstGeom>
        </p:spPr>
        <p:txBody>
          <a:bodyPr anchor="t" anchorCtr="0"/>
          <a:lstStyle>
            <a:lvl1pPr algn="l">
              <a:defRPr sz="1100"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quarter" idx="16"/>
          </p:nvPr>
        </p:nvSpPr>
        <p:spPr>
          <a:xfrm>
            <a:off x="215462" y="464493"/>
            <a:ext cx="2565466" cy="504825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defRPr sz="200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11" name="텍스트 개체 틀 3"/>
          <p:cNvSpPr>
            <a:spLocks noGrp="1"/>
          </p:cNvSpPr>
          <p:nvPr>
            <p:ph type="body" sz="quarter" idx="17"/>
          </p:nvPr>
        </p:nvSpPr>
        <p:spPr>
          <a:xfrm>
            <a:off x="214040" y="350838"/>
            <a:ext cx="2132856" cy="288031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defRPr sz="1400">
                <a:solidFill>
                  <a:schemeClr val="bg1">
                    <a:lumMod val="50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6" name="내용 개체 틀 2"/>
          <p:cNvSpPr>
            <a:spLocks noGrp="1"/>
          </p:cNvSpPr>
          <p:nvPr>
            <p:ph idx="18"/>
          </p:nvPr>
        </p:nvSpPr>
        <p:spPr>
          <a:xfrm>
            <a:off x="476672" y="1280592"/>
            <a:ext cx="6048672" cy="2304256"/>
          </a:xfrm>
          <a:prstGeom prst="rect">
            <a:avLst/>
          </a:prstGeom>
        </p:spPr>
        <p:txBody>
          <a:bodyPr anchor="t" anchorCtr="0"/>
          <a:lstStyle>
            <a:lvl1pPr algn="l">
              <a:defRPr sz="1100"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515582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텍스트 개체 틀 15"/>
          <p:cNvSpPr txBox="1">
            <a:spLocks/>
          </p:cNvSpPr>
          <p:nvPr userDrawn="1"/>
        </p:nvSpPr>
        <p:spPr>
          <a:xfrm>
            <a:off x="4365104" y="2000672"/>
            <a:ext cx="2088232" cy="432048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>
            <a:lvl1pPr marL="0" indent="0" algn="ctr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1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ko-KR" altLang="en-US" dirty="0"/>
          </a:p>
        </p:txBody>
      </p:sp>
      <p:sp>
        <p:nvSpPr>
          <p:cNvPr id="6" name="TextBox 5"/>
          <p:cNvSpPr txBox="1"/>
          <p:nvPr userDrawn="1"/>
        </p:nvSpPr>
        <p:spPr>
          <a:xfrm>
            <a:off x="260648" y="3787527"/>
            <a:ext cx="8640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2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제품특징</a:t>
            </a:r>
            <a:endParaRPr lang="ko-KR" altLang="en-US" sz="1200" b="1" dirty="0">
              <a:solidFill>
                <a:schemeClr val="tx1">
                  <a:lumMod val="65000"/>
                  <a:lumOff val="35000"/>
                </a:schemeClr>
              </a:solidFill>
              <a:latin typeface="+mj-ea"/>
              <a:ea typeface="+mj-ea"/>
            </a:endParaRPr>
          </a:p>
        </p:txBody>
      </p:sp>
      <p:sp>
        <p:nvSpPr>
          <p:cNvPr id="7" name="TextBox 6"/>
          <p:cNvSpPr txBox="1"/>
          <p:nvPr userDrawn="1"/>
        </p:nvSpPr>
        <p:spPr>
          <a:xfrm>
            <a:off x="260648" y="5578764"/>
            <a:ext cx="8640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2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제품사양</a:t>
            </a:r>
            <a:endParaRPr lang="ko-KR" altLang="en-US" sz="1200" b="1" dirty="0">
              <a:solidFill>
                <a:schemeClr val="tx1">
                  <a:lumMod val="65000"/>
                  <a:lumOff val="35000"/>
                </a:schemeClr>
              </a:solidFill>
              <a:latin typeface="+mj-ea"/>
              <a:ea typeface="+mj-ea"/>
            </a:endParaRPr>
          </a:p>
        </p:txBody>
      </p:sp>
      <p:sp>
        <p:nvSpPr>
          <p:cNvPr id="9" name="TextBox 8"/>
          <p:cNvSpPr txBox="1"/>
          <p:nvPr userDrawn="1"/>
        </p:nvSpPr>
        <p:spPr>
          <a:xfrm>
            <a:off x="4182988" y="9453230"/>
            <a:ext cx="2675012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ko-KR" altLang="en-US" sz="950" b="1" dirty="0" smtClean="0">
                <a:solidFill>
                  <a:srgbClr val="666666"/>
                </a:solidFill>
                <a:latin typeface="+mj-lt"/>
                <a:ea typeface="+mn-ea"/>
              </a:rPr>
              <a:t>서울특별시 강남구 </a:t>
            </a:r>
            <a:r>
              <a:rPr lang="ko-KR" altLang="en-US" sz="950" b="1" dirty="0" err="1" smtClean="0">
                <a:solidFill>
                  <a:srgbClr val="666666"/>
                </a:solidFill>
                <a:latin typeface="+mj-lt"/>
                <a:ea typeface="+mn-ea"/>
              </a:rPr>
              <a:t>논현로</a:t>
            </a:r>
            <a:r>
              <a:rPr lang="ko-KR" altLang="en-US" sz="950" b="1" dirty="0" smtClean="0">
                <a:solidFill>
                  <a:srgbClr val="666666"/>
                </a:solidFill>
                <a:latin typeface="+mj-lt"/>
                <a:ea typeface="+mn-ea"/>
              </a:rPr>
              <a:t> </a:t>
            </a:r>
            <a:r>
              <a:rPr lang="en-US" altLang="ko-KR" sz="950" b="1" dirty="0" smtClean="0">
                <a:solidFill>
                  <a:srgbClr val="666666"/>
                </a:solidFill>
                <a:latin typeface="+mj-lt"/>
                <a:ea typeface="+mn-ea"/>
              </a:rPr>
              <a:t>134 3</a:t>
            </a:r>
            <a:r>
              <a:rPr lang="ko-KR" altLang="en-US" sz="950" b="1" dirty="0" smtClean="0">
                <a:solidFill>
                  <a:srgbClr val="666666"/>
                </a:solidFill>
                <a:latin typeface="+mj-lt"/>
                <a:ea typeface="+mn-ea"/>
              </a:rPr>
              <a:t>층 </a:t>
            </a:r>
            <a:r>
              <a:rPr lang="en-US" altLang="ko-KR" sz="950" b="1" dirty="0" smtClean="0">
                <a:solidFill>
                  <a:srgbClr val="666666"/>
                </a:solidFill>
                <a:latin typeface="+mj-lt"/>
                <a:ea typeface="+mn-ea"/>
              </a:rPr>
              <a:t>302</a:t>
            </a:r>
            <a:r>
              <a:rPr lang="ko-KR" altLang="en-US" sz="950" b="1" dirty="0" smtClean="0">
                <a:solidFill>
                  <a:srgbClr val="666666"/>
                </a:solidFill>
                <a:latin typeface="+mj-lt"/>
                <a:ea typeface="+mn-ea"/>
              </a:rPr>
              <a:t>호</a:t>
            </a:r>
            <a:endParaRPr lang="en-US" altLang="ko-KR" sz="950" b="1" dirty="0" smtClean="0">
              <a:solidFill>
                <a:srgbClr val="666666"/>
              </a:solidFill>
              <a:latin typeface="+mj-lt"/>
              <a:ea typeface="+mn-ea"/>
            </a:endParaRPr>
          </a:p>
          <a:p>
            <a:pPr algn="l"/>
            <a:endParaRPr lang="en-US" altLang="ko-KR" sz="200" b="1" dirty="0" smtClean="0">
              <a:solidFill>
                <a:srgbClr val="666666"/>
              </a:solidFill>
              <a:latin typeface="+mj-lt"/>
              <a:ea typeface="+mn-ea"/>
            </a:endParaRPr>
          </a:p>
          <a:p>
            <a:pPr algn="l"/>
            <a:r>
              <a:rPr lang="ko-KR" altLang="en-US" sz="950" b="1" dirty="0" smtClean="0">
                <a:solidFill>
                  <a:srgbClr val="666666"/>
                </a:solidFill>
                <a:latin typeface="+mj-lt"/>
                <a:ea typeface="+mn-ea"/>
              </a:rPr>
              <a:t>전화 </a:t>
            </a:r>
            <a:r>
              <a:rPr lang="en-US" altLang="ko-KR" sz="950" b="1" dirty="0" smtClean="0">
                <a:solidFill>
                  <a:srgbClr val="666666"/>
                </a:solidFill>
                <a:latin typeface="+mj-lt"/>
                <a:ea typeface="+mn-ea"/>
              </a:rPr>
              <a:t>: 02-6204-4200   </a:t>
            </a:r>
            <a:r>
              <a:rPr lang="ko-KR" altLang="en-US" sz="950" b="1" dirty="0" smtClean="0">
                <a:solidFill>
                  <a:srgbClr val="666666"/>
                </a:solidFill>
                <a:latin typeface="+mj-lt"/>
                <a:ea typeface="+mn-ea"/>
              </a:rPr>
              <a:t>팩스 </a:t>
            </a:r>
            <a:r>
              <a:rPr lang="en-US" altLang="ko-KR" sz="950" b="1" dirty="0" smtClean="0">
                <a:solidFill>
                  <a:srgbClr val="666666"/>
                </a:solidFill>
                <a:latin typeface="+mj-lt"/>
                <a:ea typeface="+mn-ea"/>
              </a:rPr>
              <a:t>: 02-6442-4210</a:t>
            </a:r>
            <a:endParaRPr lang="ko-KR" altLang="en-US" sz="950" b="1" dirty="0">
              <a:solidFill>
                <a:srgbClr val="666666"/>
              </a:solidFill>
              <a:latin typeface="+mj-lt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2861164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1" hangingPunct="1">
        <a:spcBef>
          <a:spcPct val="0"/>
        </a:spcBef>
        <a:buNone/>
        <a:defRPr sz="1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1" hangingPunct="1">
        <a:spcBef>
          <a:spcPct val="20000"/>
        </a:spcBef>
        <a:buFont typeface="Arial" pitchFamily="34" charset="0"/>
        <a:buNone/>
        <a:defRPr sz="14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4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 err="1"/>
              <a:t>이머전시</a:t>
            </a:r>
            <a:r>
              <a:rPr lang="ko-KR" altLang="en-US" dirty="0"/>
              <a:t> </a:t>
            </a:r>
            <a:r>
              <a:rPr lang="ko-KR" altLang="en-US" dirty="0" err="1"/>
              <a:t>콤보</a:t>
            </a:r>
            <a:r>
              <a:rPr lang="ko-KR" altLang="en-US" dirty="0"/>
              <a:t> 출력과의 연결을 위한 결합 커넥터 기본 제공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ko-KR" dirty="0"/>
              <a:t>10mm </a:t>
            </a:r>
            <a:r>
              <a:rPr lang="ko-KR" altLang="en-US" dirty="0" err="1"/>
              <a:t>스크류</a:t>
            </a:r>
            <a:r>
              <a:rPr lang="ko-KR" altLang="en-US" dirty="0"/>
              <a:t> 터미널 단자 사용으로 스피커 선로 결합 편리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ko-KR" dirty="0"/>
              <a:t>3</a:t>
            </a:r>
            <a:r>
              <a:rPr lang="ko-KR" altLang="en-US" dirty="0"/>
              <a:t>선식</a:t>
            </a:r>
            <a:r>
              <a:rPr lang="en-US" altLang="ko-KR" dirty="0"/>
              <a:t>(</a:t>
            </a:r>
            <a:r>
              <a:rPr lang="ko-KR" altLang="en-US" dirty="0"/>
              <a:t>일반</a:t>
            </a:r>
            <a:r>
              <a:rPr lang="en-US" altLang="ko-KR" dirty="0"/>
              <a:t>, EM, COM) </a:t>
            </a:r>
            <a:r>
              <a:rPr lang="ko-KR" altLang="en-US" dirty="0"/>
              <a:t>개별 </a:t>
            </a:r>
            <a:r>
              <a:rPr lang="en-US" altLang="ko-KR" dirty="0"/>
              <a:t>16</a:t>
            </a:r>
            <a:r>
              <a:rPr lang="ko-KR" altLang="en-US" dirty="0"/>
              <a:t>채널 </a:t>
            </a:r>
            <a:r>
              <a:rPr lang="ko-KR" altLang="en-US" dirty="0" err="1"/>
              <a:t>스크류</a:t>
            </a:r>
            <a:r>
              <a:rPr lang="ko-KR" altLang="en-US" dirty="0"/>
              <a:t> 터미널 </a:t>
            </a:r>
            <a:r>
              <a:rPr lang="ko-KR" altLang="en-US" dirty="0" smtClean="0"/>
              <a:t>적용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5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 err="1" smtClean="0"/>
              <a:t>출력단자수</a:t>
            </a:r>
            <a:r>
              <a:rPr lang="en-US" altLang="ko-KR" dirty="0" smtClean="0"/>
              <a:t>			: 16ch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외형규격 </a:t>
            </a:r>
            <a:r>
              <a:rPr lang="en-US" altLang="ko-KR" dirty="0"/>
              <a:t>(W x H x </a:t>
            </a:r>
            <a:r>
              <a:rPr lang="en-US" altLang="ko-KR" dirty="0" smtClean="0"/>
              <a:t>D)mm		: </a:t>
            </a:r>
            <a:r>
              <a:rPr lang="en-US" altLang="ko-KR" dirty="0"/>
              <a:t>482 x 44 x </a:t>
            </a:r>
            <a:r>
              <a:rPr lang="en-US" altLang="ko-KR" dirty="0" smtClean="0"/>
              <a:t>350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 err="1" smtClean="0"/>
              <a:t>입력단자수</a:t>
            </a:r>
            <a:r>
              <a:rPr lang="en-US" altLang="ko-KR" dirty="0" smtClean="0"/>
              <a:t>			: 3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 smtClean="0"/>
              <a:t>무게</a:t>
            </a:r>
            <a:r>
              <a:rPr lang="en-US" altLang="ko-KR" dirty="0" smtClean="0"/>
              <a:t>			: 1.5kg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 smtClean="0"/>
              <a:t>용도</a:t>
            </a:r>
            <a:r>
              <a:rPr lang="en-US" altLang="ko-KR" dirty="0" smtClean="0"/>
              <a:t>			: </a:t>
            </a:r>
            <a:r>
              <a:rPr lang="en-US" altLang="ko-KR" dirty="0"/>
              <a:t>TERMINAL </a:t>
            </a:r>
            <a:r>
              <a:rPr lang="en-US" altLang="ko-KR" dirty="0" smtClean="0"/>
              <a:t>BOARD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 err="1" smtClean="0"/>
              <a:t>취부방식</a:t>
            </a:r>
            <a:r>
              <a:rPr lang="en-US" altLang="ko-KR" dirty="0" smtClean="0"/>
              <a:t>			: </a:t>
            </a:r>
            <a:r>
              <a:rPr lang="ko-KR" altLang="en-US" dirty="0" err="1" smtClean="0"/>
              <a:t>랙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장착형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altLang="ko-KR" dirty="0"/>
              <a:t>TMB116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en-US" altLang="ko-KR" dirty="0"/>
              <a:t>TERMINAL BOARD</a:t>
            </a:r>
            <a:endParaRPr lang="ko-KR" altLang="en-US" dirty="0"/>
          </a:p>
        </p:txBody>
      </p:sp>
      <p:pic>
        <p:nvPicPr>
          <p:cNvPr id="7" name="내용 개체 틀 6"/>
          <p:cNvPicPr>
            <a:picLocks noGrp="1" noChangeAspect="1"/>
          </p:cNvPicPr>
          <p:nvPr>
            <p:ph idx="18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5641" b="37829"/>
          <a:stretch/>
        </p:blipFill>
        <p:spPr>
          <a:xfrm>
            <a:off x="1051594" y="2059617"/>
            <a:ext cx="4897686" cy="809625"/>
          </a:xfrm>
        </p:spPr>
      </p:pic>
    </p:spTree>
    <p:extLst>
      <p:ext uri="{BB962C8B-B14F-4D97-AF65-F5344CB8AC3E}">
        <p14:creationId xmlns:p14="http://schemas.microsoft.com/office/powerpoint/2010/main" val="22355956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547</TotalTime>
  <Words>38</Words>
  <Application>Microsoft Office PowerPoint</Application>
  <PresentationFormat>A4 용지(210x297mm)</PresentationFormat>
  <Paragraphs>12</Paragraphs>
  <Slides>1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Office 테마</vt:lpstr>
      <vt:lpstr>PowerPoint 프레젠테이션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정수정</dc:creator>
  <cp:lastModifiedBy>jsm</cp:lastModifiedBy>
  <cp:revision>85</cp:revision>
  <cp:lastPrinted>2013-05-06T09:04:50Z</cp:lastPrinted>
  <dcterms:created xsi:type="dcterms:W3CDTF">2013-05-06T00:21:39Z</dcterms:created>
  <dcterms:modified xsi:type="dcterms:W3CDTF">2023-11-22T04:10:05Z</dcterms:modified>
</cp:coreProperties>
</file>