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15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15</a:t>
            </a:r>
            <a:r>
              <a:rPr lang="ko-KR" altLang="en-US" dirty="0"/>
              <a:t>인치 </a:t>
            </a:r>
            <a:r>
              <a:rPr lang="ko-KR" altLang="en-US" dirty="0" err="1"/>
              <a:t>싱글</a:t>
            </a:r>
            <a:r>
              <a:rPr lang="ko-KR" altLang="en-US" dirty="0"/>
              <a:t> 드라이버 </a:t>
            </a:r>
            <a:r>
              <a:rPr lang="ko-KR" altLang="en-US" dirty="0" err="1"/>
              <a:t>패시브</a:t>
            </a:r>
            <a:r>
              <a:rPr lang="ko-KR" altLang="en-US" dirty="0"/>
              <a:t> </a:t>
            </a:r>
            <a:r>
              <a:rPr lang="ko-KR" altLang="en-US" dirty="0" err="1"/>
              <a:t>서브우퍼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저음 특성을 갖춘 드라이버로 강력하고 폭넓은 소리 제공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설치장소별</a:t>
            </a:r>
            <a:r>
              <a:rPr lang="ko-KR" altLang="en-US" dirty="0"/>
              <a:t> 스탠드 표준 </a:t>
            </a:r>
            <a:r>
              <a:rPr lang="ko-KR" altLang="en-US" dirty="0" err="1"/>
              <a:t>홀컵</a:t>
            </a:r>
            <a:r>
              <a:rPr lang="en-US" altLang="ko-KR" dirty="0"/>
              <a:t>, </a:t>
            </a:r>
            <a:r>
              <a:rPr lang="ko-KR" altLang="en-US" dirty="0"/>
              <a:t>천정 </a:t>
            </a:r>
            <a:r>
              <a:rPr lang="ko-KR" altLang="en-US" dirty="0" err="1"/>
              <a:t>행잉</a:t>
            </a:r>
            <a:r>
              <a:rPr lang="ko-KR" altLang="en-US" dirty="0"/>
              <a:t> 방식 모두 제공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700W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133dB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8Ω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41-560Hz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625 x 530 x 535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서브우퍼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52kg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99dB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SSW115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SINGLE SUB WOOFER</a:t>
            </a:r>
            <a:endParaRPr lang="ko-KR" altLang="en-US" dirty="0"/>
          </a:p>
        </p:txBody>
      </p:sp>
      <p:pic>
        <p:nvPicPr>
          <p:cNvPr id="23" name="내용 개체 틀 2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2" b="15994"/>
          <a:stretch/>
        </p:blipFill>
        <p:spPr>
          <a:xfrm>
            <a:off x="1713871" y="1314892"/>
            <a:ext cx="3457526" cy="2294914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95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184</cp:revision>
  <cp:lastPrinted>2013-05-06T09:04:50Z</cp:lastPrinted>
  <dcterms:created xsi:type="dcterms:W3CDTF">2013-05-06T00:21:39Z</dcterms:created>
  <dcterms:modified xsi:type="dcterms:W3CDTF">2024-07-11T07:24:20Z</dcterms:modified>
</cp:coreProperties>
</file>