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4B4B4B"/>
    <a:srgbClr val="3D3D3D"/>
    <a:srgbClr val="515151"/>
    <a:srgbClr val="737373"/>
    <a:srgbClr val="979797"/>
    <a:srgbClr val="E6E6E6"/>
    <a:srgbClr val="D5E3FB"/>
    <a:srgbClr val="DCE0F4"/>
    <a:srgbClr val="D7D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27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4044" y="-108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3608588-9A02-4E95-9A70-AFE9DE755D31}" type="datetimeFigureOut">
              <a:rPr lang="ko-KR" altLang="en-US" smtClean="0"/>
              <a:pPr/>
              <a:t>2024-07-11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42EECF2B-0C1C-4879-B86A-E8F3E3700B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맑은 고딕" panose="020B0503020000020004" pitchFamily="50" charset="-127"/>
        <a:ea typeface="맑은 고딕" panose="020B0503020000020004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 방송 구역 </a:t>
            </a:r>
            <a:r>
              <a:rPr lang="en-US" altLang="ko-KR" dirty="0"/>
              <a:t>ON/OFF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채널확장 편리하여 별도의 배선작업 불필요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스피커선택회선수</a:t>
            </a:r>
            <a:r>
              <a:rPr lang="en-US" altLang="ko-KR" dirty="0"/>
              <a:t>		: 16ch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특수기능</a:t>
            </a:r>
            <a:r>
              <a:rPr lang="en-US" altLang="ko-KR" dirty="0"/>
              <a:t>			: </a:t>
            </a:r>
            <a:r>
              <a:rPr lang="ko-KR" altLang="en-US" dirty="0"/>
              <a:t>전체</a:t>
            </a:r>
            <a:r>
              <a:rPr lang="en-US" altLang="ko-KR" dirty="0"/>
              <a:t>, </a:t>
            </a:r>
            <a:r>
              <a:rPr lang="ko-KR" altLang="en-US" dirty="0"/>
              <a:t>개별 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전원규격</a:t>
            </a:r>
            <a:r>
              <a:rPr lang="en-US" altLang="ko-KR" dirty="0"/>
              <a:t>			</a:t>
            </a:r>
            <a:r>
              <a:rPr lang="en-US" altLang="ko-KR"/>
              <a:t>: DC 24V / 100mA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표시장치</a:t>
            </a:r>
            <a:r>
              <a:rPr lang="en-US" altLang="ko-KR" dirty="0"/>
              <a:t>			: LED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데이터수신방식</a:t>
            </a:r>
            <a:r>
              <a:rPr lang="en-US" altLang="ko-KR" dirty="0"/>
              <a:t>		: </a:t>
            </a:r>
            <a:r>
              <a:rPr lang="en-US" altLang="ko-KR" dirty="0" err="1"/>
              <a:t>P형</a:t>
            </a:r>
            <a:r>
              <a:rPr lang="en-US" altLang="ko-KR" dirty="0"/>
              <a:t>/</a:t>
            </a:r>
            <a:r>
              <a:rPr lang="en-US" altLang="ko-KR" dirty="0" err="1"/>
              <a:t>R형</a:t>
            </a:r>
            <a:r>
              <a:rPr lang="en-US" altLang="ko-KR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RS-232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SSS116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SPEAKER SELECTOR</a:t>
            </a:r>
            <a:endParaRPr lang="ko-KR" altLang="en-US" dirty="0"/>
          </a:p>
        </p:txBody>
      </p:sp>
      <p:pic>
        <p:nvPicPr>
          <p:cNvPr id="10" name="내용 개체 틀 9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38" b="43571"/>
          <a:stretch/>
        </p:blipFill>
        <p:spPr>
          <a:xfrm>
            <a:off x="619894" y="2072680"/>
            <a:ext cx="5617418" cy="77470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90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99</cp:revision>
  <cp:lastPrinted>2013-05-06T09:04:50Z</cp:lastPrinted>
  <dcterms:created xsi:type="dcterms:W3CDTF">2013-05-06T00:21:39Z</dcterms:created>
  <dcterms:modified xsi:type="dcterms:W3CDTF">2024-07-11T07:21:34Z</dcterms:modified>
</cp:coreProperties>
</file>