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554" y="-31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2Way </a:t>
            </a:r>
            <a:r>
              <a:rPr lang="ko-KR" altLang="en-US" dirty="0" err="1"/>
              <a:t>패시브</a:t>
            </a:r>
            <a:r>
              <a:rPr lang="ko-KR" altLang="en-US" dirty="0"/>
              <a:t>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홀컵</a:t>
            </a:r>
            <a:r>
              <a:rPr lang="ko-KR" altLang="en-US" dirty="0"/>
              <a:t> 내장</a:t>
            </a:r>
            <a:r>
              <a:rPr lang="en-US" altLang="ko-KR" dirty="0"/>
              <a:t>, </a:t>
            </a:r>
            <a:r>
              <a:rPr lang="ko-KR" altLang="en-US" dirty="0"/>
              <a:t>모니터스피커 적용 가능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400W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</a:t>
            </a:r>
            <a:r>
              <a:rPr lang="en-US" altLang="ko-KR" dirty="0"/>
              <a:t>			: 130dB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l-GR" altLang="ko-KR" dirty="0"/>
              <a:t>8Ω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56Hz-18kHz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410 x 710 x 420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2Way full range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28kg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98dB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/>
              <a:t>패시브 스피커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지향각</a:t>
            </a:r>
            <a:r>
              <a:rPr lang="en-US" altLang="ko-KR" dirty="0"/>
              <a:t>			: 90° x 60°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SSP212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2 WAY SPEAKER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714" y="1116373"/>
            <a:ext cx="2737446" cy="2737446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92</Words>
  <Application>Microsoft Office PowerPoint</Application>
  <PresentationFormat>A4 용지(210x297mm)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182</cp:revision>
  <cp:lastPrinted>2013-05-06T09:04:50Z</cp:lastPrinted>
  <dcterms:created xsi:type="dcterms:W3CDTF">2013-05-06T00:21:39Z</dcterms:created>
  <dcterms:modified xsi:type="dcterms:W3CDTF">2024-07-11T07:10:36Z</dcterms:modified>
</cp:coreProperties>
</file>