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홀컵</a:t>
            </a:r>
            <a:r>
              <a:rPr lang="ko-KR" altLang="en-US" dirty="0"/>
              <a:t> 내장</a:t>
            </a:r>
            <a:r>
              <a:rPr lang="en-US" altLang="ko-KR" dirty="0"/>
              <a:t>, </a:t>
            </a:r>
            <a:r>
              <a:rPr lang="ko-KR" altLang="en-US" dirty="0"/>
              <a:t>모니터스피커 적용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250W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124dB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8Ω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60Hz-18kHz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275 x 475 x 280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12kg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94dB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패시브스피커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60°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SSP208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2 WAY SPEAKER</a:t>
            </a:r>
            <a:endParaRPr lang="ko-KR" altLang="en-US" dirty="0"/>
          </a:p>
        </p:txBody>
      </p:sp>
      <p:pic>
        <p:nvPicPr>
          <p:cNvPr id="11" name="내용 개체 틀 14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16" b="7359"/>
          <a:stretch/>
        </p:blipFill>
        <p:spPr>
          <a:xfrm>
            <a:off x="1857887" y="1114719"/>
            <a:ext cx="3169494" cy="2682196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90</Words>
  <Application>Microsoft Office PowerPoint</Application>
  <PresentationFormat>A4 용지(210x297mm)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79</cp:revision>
  <cp:lastPrinted>2013-05-06T09:04:50Z</cp:lastPrinted>
  <dcterms:created xsi:type="dcterms:W3CDTF">2013-05-06T00:21:39Z</dcterms:created>
  <dcterms:modified xsi:type="dcterms:W3CDTF">2024-07-11T02:15:29Z</dcterms:modified>
</cp:coreProperties>
</file>