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하단 삼발이 각도 조절 부분이 견고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		: 700 x 1,100~1,800 x 700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50kg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삼각스탠드형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2.3kg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SSI018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STAND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5" b="4410"/>
          <a:stretch/>
        </p:blipFill>
        <p:spPr>
          <a:xfrm>
            <a:off x="2001540" y="1130299"/>
            <a:ext cx="2881462" cy="26416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50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199</cp:revision>
  <cp:lastPrinted>2013-05-06T09:04:50Z</cp:lastPrinted>
  <dcterms:created xsi:type="dcterms:W3CDTF">2013-05-06T00:21:39Z</dcterms:created>
  <dcterms:modified xsi:type="dcterms:W3CDTF">2024-07-10T08:45:49Z</dcterms:modified>
</cp:coreProperties>
</file>