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2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순차 </a:t>
            </a:r>
            <a:r>
              <a:rPr lang="en-US" altLang="ko-KR" dirty="0"/>
              <a:t>On/Off </a:t>
            </a:r>
            <a:r>
              <a:rPr lang="ko-KR" altLang="en-US" dirty="0"/>
              <a:t>전원분배기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 전원 차단기 적용으로 과부하 시 자동으로 주 전원 차단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접점식</a:t>
            </a:r>
            <a:r>
              <a:rPr lang="ko-KR" altLang="en-US" dirty="0"/>
              <a:t> </a:t>
            </a:r>
            <a:r>
              <a:rPr lang="ko-KR" altLang="en-US" dirty="0" err="1"/>
              <a:t>리모트</a:t>
            </a:r>
            <a:r>
              <a:rPr lang="ko-KR" altLang="en-US" dirty="0"/>
              <a:t> 제어 </a:t>
            </a:r>
            <a:r>
              <a:rPr lang="en-US" altLang="ko-KR" dirty="0"/>
              <a:t>/ </a:t>
            </a:r>
            <a:r>
              <a:rPr lang="ko-KR" altLang="en-US" dirty="0"/>
              <a:t>분배기 간의 링크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BY PASS </a:t>
            </a:r>
            <a:r>
              <a:rPr lang="ko-KR" altLang="en-US" dirty="0"/>
              <a:t>기능으로 직접 전원 공급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채널수</a:t>
            </a:r>
            <a:r>
              <a:rPr lang="en-US" altLang="ko-KR" dirty="0"/>
              <a:t>			: 8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권선형식</a:t>
            </a:r>
            <a:r>
              <a:rPr lang="en-US" altLang="ko-KR" dirty="0"/>
              <a:t>			: SMPS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입력전압</a:t>
            </a:r>
            <a:r>
              <a:rPr lang="en-US" altLang="ko-KR" dirty="0"/>
              <a:t>			: AC 220V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출력주파수</a:t>
            </a:r>
            <a:r>
              <a:rPr lang="en-US" altLang="ko-KR" dirty="0"/>
              <a:t>			: 60Hz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7.5kg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접점입력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과부하보호기능유무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전원종류</a:t>
            </a:r>
            <a:r>
              <a:rPr lang="en-US" altLang="ko-KR" dirty="0"/>
              <a:t>			: AC/DC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출력전압</a:t>
            </a:r>
            <a:r>
              <a:rPr lang="en-US" altLang="ko-KR" dirty="0"/>
              <a:t>			</a:t>
            </a:r>
            <a:r>
              <a:rPr lang="en-US" altLang="ko-KR"/>
              <a:t>: AC 220V, DC 24V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출력전류</a:t>
            </a:r>
            <a:r>
              <a:rPr lang="en-US" altLang="ko-KR" dirty="0"/>
              <a:t>			: 50A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표시방식</a:t>
            </a:r>
            <a:r>
              <a:rPr lang="en-US" altLang="ko-KR" dirty="0"/>
              <a:t>			: LED</a:t>
            </a:r>
            <a:endParaRPr lang="en-US" altLang="ko-KR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순차전원공급</a:t>
            </a:r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SPD208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POWER DISTRIBUTOR</a:t>
            </a:r>
            <a:endParaRPr lang="ko-KR" altLang="en-US" dirty="0"/>
          </a:p>
        </p:txBody>
      </p:sp>
      <p:pic>
        <p:nvPicPr>
          <p:cNvPr id="45" name="내용 개체 틀 4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89" b="33829"/>
          <a:stretch/>
        </p:blipFill>
        <p:spPr>
          <a:xfrm>
            <a:off x="691902" y="1735317"/>
            <a:ext cx="5473402" cy="1345475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131</Words>
  <Application>Microsoft Office PowerPoint</Application>
  <PresentationFormat>A4 용지(210x297mm)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111</cp:revision>
  <cp:lastPrinted>2013-05-06T09:04:50Z</cp:lastPrinted>
  <dcterms:created xsi:type="dcterms:W3CDTF">2013-05-06T00:21:39Z</dcterms:created>
  <dcterms:modified xsi:type="dcterms:W3CDTF">2024-07-10T08:42:45Z</dcterms:modified>
</cp:coreProperties>
</file>