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2634" y="-74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추가 설정 없이 연결과 동시에 바로 선로 검사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스피커 선로의 상태 감지</a:t>
            </a:r>
            <a:r>
              <a:rPr lang="en-US" altLang="ko-KR" dirty="0"/>
              <a:t>, </a:t>
            </a:r>
            <a:r>
              <a:rPr lang="ko-KR" altLang="en-US" dirty="0" err="1"/>
              <a:t>채널별</a:t>
            </a:r>
            <a:r>
              <a:rPr lang="ko-KR" altLang="en-US" dirty="0"/>
              <a:t> 독립적 실시간 감시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이상 발생 시 접점 출력 가능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기존 설치된 장비와 호환 가능 </a:t>
            </a:r>
            <a:r>
              <a:rPr lang="en-US" altLang="ko-KR" dirty="0"/>
              <a:t>(</a:t>
            </a:r>
            <a:r>
              <a:rPr lang="ko-KR" altLang="en-US" dirty="0"/>
              <a:t>타사 장비에도 적용 가능</a:t>
            </a:r>
            <a:r>
              <a:rPr lang="en-US" altLang="ko-KR" dirty="0"/>
              <a:t>)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제어회로수</a:t>
            </a:r>
            <a:r>
              <a:rPr lang="en-US" altLang="ko-KR" dirty="0"/>
              <a:t>			: 16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</a:t>
            </a:r>
            <a:r>
              <a:rPr lang="en-US" altLang="ko-KR" dirty="0"/>
              <a:t>(W x H x D)		: 482 x 44 x 350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특수기능</a:t>
            </a:r>
            <a:r>
              <a:rPr lang="en-US" altLang="ko-KR" dirty="0"/>
              <a:t>			: 2</a:t>
            </a:r>
            <a:r>
              <a:rPr lang="ko-KR" altLang="en-US" dirty="0"/>
              <a:t>선식</a:t>
            </a:r>
            <a:r>
              <a:rPr lang="en-US" altLang="ko-KR" dirty="0"/>
              <a:t>/3</a:t>
            </a:r>
            <a:r>
              <a:rPr lang="ko-KR" altLang="en-US" dirty="0"/>
              <a:t>선식 선로체크</a:t>
            </a:r>
            <a:r>
              <a:rPr lang="en-US" altLang="ko-KR" dirty="0"/>
              <a:t>,</a:t>
            </a:r>
            <a:r>
              <a:rPr lang="ko-KR" altLang="en-US" dirty="0"/>
              <a:t> 실시간 단락 보호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정격전원</a:t>
            </a:r>
            <a:r>
              <a:rPr lang="en-US" altLang="ko-KR" dirty="0"/>
              <a:t>			</a:t>
            </a:r>
            <a:r>
              <a:rPr lang="en-US" altLang="ko-KR"/>
              <a:t>: DC 24V / 500mA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4.8kg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표시장치</a:t>
            </a:r>
            <a:r>
              <a:rPr lang="en-US" altLang="ko-KR" dirty="0"/>
              <a:t>			: LED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옵션</a:t>
            </a:r>
            <a:r>
              <a:rPr lang="en-US" altLang="ko-KR" dirty="0"/>
              <a:t>/</a:t>
            </a:r>
            <a:r>
              <a:rPr lang="ko-KR" altLang="en-US" dirty="0"/>
              <a:t>기타</a:t>
            </a:r>
            <a:r>
              <a:rPr lang="en-US" altLang="ko-KR" dirty="0"/>
              <a:t>			: </a:t>
            </a:r>
            <a:r>
              <a:rPr lang="ko-KR" altLang="en-US" dirty="0" err="1"/>
              <a:t>랙타입</a:t>
            </a:r>
            <a:r>
              <a:rPr lang="en-US" altLang="ko-KR" dirty="0"/>
              <a:t>, Line Checker </a:t>
            </a:r>
            <a:r>
              <a:rPr lang="ko-KR" altLang="en-US" dirty="0"/>
              <a:t>기능 포함</a:t>
            </a:r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SLC116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3286968" cy="281682"/>
          </a:xfrm>
        </p:spPr>
        <p:txBody>
          <a:bodyPr/>
          <a:lstStyle/>
          <a:p>
            <a:r>
              <a:rPr lang="en-US" altLang="ko-KR" dirty="0"/>
              <a:t>LINE CHECKER</a:t>
            </a:r>
            <a:endParaRPr lang="ko-KR" altLang="en-US" dirty="0"/>
          </a:p>
        </p:txBody>
      </p:sp>
      <p:pic>
        <p:nvPicPr>
          <p:cNvPr id="31" name="내용 개체 틀 30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369" b="43204"/>
          <a:stretch/>
        </p:blipFill>
        <p:spPr>
          <a:xfrm>
            <a:off x="809939" y="2058639"/>
            <a:ext cx="5264664" cy="759522"/>
          </a:xfrm>
        </p:spPr>
      </p:pic>
    </p:spTree>
    <p:extLst>
      <p:ext uri="{BB962C8B-B14F-4D97-AF65-F5344CB8AC3E}">
        <p14:creationId xmlns:p14="http://schemas.microsoft.com/office/powerpoint/2010/main" val="242080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1190</TotalTime>
  <Words>109</Words>
  <Application>Microsoft Office PowerPoint</Application>
  <PresentationFormat>A4 용지(210x297mm)</PresentationFormat>
  <Paragraphs>16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194</cp:revision>
  <cp:lastPrinted>2013-05-06T09:04:50Z</cp:lastPrinted>
  <dcterms:created xsi:type="dcterms:W3CDTF">2013-05-06T00:21:39Z</dcterms:created>
  <dcterms:modified xsi:type="dcterms:W3CDTF">2024-07-10T08:30:37Z</dcterms:modified>
</cp:coreProperties>
</file>