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스피커용</a:t>
            </a:r>
            <a:r>
              <a:rPr lang="en-US" altLang="ko-KR" dirty="0"/>
              <a:t> </a:t>
            </a:r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스피커용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160 x 100 x 130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</a:t>
            </a:r>
            <a:r>
              <a:rPr lang="en-US" altLang="ko-KR" dirty="0"/>
              <a:t>:			: </a:t>
            </a:r>
            <a:r>
              <a:rPr lang="ko-KR" altLang="en-US" dirty="0" err="1"/>
              <a:t>스피콘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재크수</a:t>
            </a:r>
            <a:r>
              <a:rPr lang="en-US" altLang="ko-KR" dirty="0"/>
              <a:t>			: 2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접속방식</a:t>
            </a:r>
            <a:r>
              <a:rPr lang="en-US" altLang="ko-KR" dirty="0"/>
              <a:t>			: </a:t>
            </a:r>
            <a:r>
              <a:rPr lang="ko-KR" altLang="en-US" dirty="0" err="1"/>
              <a:t>삽입형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0.94kg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SJB002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79183" y="350839"/>
            <a:ext cx="2854920" cy="281682"/>
          </a:xfrm>
        </p:spPr>
        <p:txBody>
          <a:bodyPr/>
          <a:lstStyle/>
          <a:p>
            <a:r>
              <a:rPr lang="en-US" altLang="ko-KR" dirty="0"/>
              <a:t>SPEAKER JACK BOX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11" b="24275"/>
          <a:stretch/>
        </p:blipFill>
        <p:spPr>
          <a:xfrm>
            <a:off x="1340768" y="1366300"/>
            <a:ext cx="4190934" cy="219242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61</Words>
  <Application>Microsoft Office PowerPoint</Application>
  <PresentationFormat>A4 용지(210x297mm)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123</cp:revision>
  <cp:lastPrinted>2013-05-06T09:04:50Z</cp:lastPrinted>
  <dcterms:created xsi:type="dcterms:W3CDTF">2013-05-06T00:21:39Z</dcterms:created>
  <dcterms:modified xsi:type="dcterms:W3CDTF">2024-07-10T08:14:14Z</dcterms:modified>
</cp:coreProperties>
</file>