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1</a:t>
            </a:r>
            <a:r>
              <a:rPr lang="ko-KR" altLang="en-US" dirty="0"/>
              <a:t>대당 </a:t>
            </a:r>
            <a:r>
              <a:rPr lang="en-US" altLang="ko-KR" dirty="0"/>
              <a:t>8</a:t>
            </a:r>
            <a:r>
              <a:rPr lang="ko-KR" altLang="en-US" dirty="0"/>
              <a:t>대의 </a:t>
            </a:r>
            <a:r>
              <a:rPr lang="ko-KR" altLang="en-US" dirty="0" err="1"/>
              <a:t>리모트</a:t>
            </a:r>
            <a:r>
              <a:rPr lang="ko-KR" altLang="en-US" dirty="0"/>
              <a:t> 앰프 입력 확장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최대 </a:t>
            </a:r>
            <a:r>
              <a:rPr lang="en-US" altLang="ko-KR" dirty="0"/>
              <a:t>4</a:t>
            </a:r>
            <a:r>
              <a:rPr lang="ko-KR" altLang="en-US" dirty="0"/>
              <a:t>대까지 증설하여 최대 </a:t>
            </a:r>
            <a:r>
              <a:rPr lang="en-US" altLang="ko-KR" dirty="0"/>
              <a:t>32</a:t>
            </a:r>
            <a:r>
              <a:rPr lang="ko-KR" altLang="en-US" dirty="0"/>
              <a:t>대의 </a:t>
            </a:r>
            <a:r>
              <a:rPr lang="ko-KR" altLang="en-US" dirty="0" err="1"/>
              <a:t>리모트</a:t>
            </a:r>
            <a:r>
              <a:rPr lang="ko-KR" altLang="en-US" dirty="0"/>
              <a:t> 앰프 사용 가능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스피커제어회선수</a:t>
            </a:r>
            <a:r>
              <a:rPr lang="en-US" altLang="ko-KR" dirty="0"/>
              <a:t>		: 8ch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3.5kg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44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입력레벨</a:t>
            </a:r>
            <a:r>
              <a:rPr lang="en-US" altLang="ko-KR" dirty="0"/>
              <a:t>			: 0dBm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출력레벨</a:t>
            </a:r>
            <a:r>
              <a:rPr lang="en-US" altLang="ko-KR" dirty="0"/>
              <a:t>			: 0dBm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: RS-422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정격전원</a:t>
            </a:r>
            <a:r>
              <a:rPr lang="en-US" altLang="ko-KR" dirty="0"/>
              <a:t>			: DC 24V / 200mA </a:t>
            </a:r>
            <a:r>
              <a:rPr lang="ko-KR" altLang="en-US" dirty="0"/>
              <a:t>이하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0.3%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RMR118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REMOTE RECEIVER</a:t>
            </a:r>
            <a:endParaRPr lang="ko-KR" altLang="en-US" dirty="0"/>
          </a:p>
        </p:txBody>
      </p:sp>
      <p:pic>
        <p:nvPicPr>
          <p:cNvPr id="11" name="내용 개체 틀 10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57" b="43196"/>
          <a:stretch/>
        </p:blipFill>
        <p:spPr>
          <a:xfrm>
            <a:off x="1051594" y="2087879"/>
            <a:ext cx="4897686" cy="67818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86</Words>
  <Application>Microsoft Office PowerPoint</Application>
  <PresentationFormat>A4 용지(210x297mm)</PresentationFormat>
  <Paragraphs>21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129</cp:revision>
  <cp:lastPrinted>2013-05-06T09:04:50Z</cp:lastPrinted>
  <dcterms:created xsi:type="dcterms:W3CDTF">2013-05-06T00:21:39Z</dcterms:created>
  <dcterms:modified xsi:type="dcterms:W3CDTF">2024-07-10T06:26:03Z</dcterms:modified>
</cp:coreProperties>
</file>